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368" r:id="rId2"/>
    <p:sldId id="366" r:id="rId3"/>
    <p:sldId id="371" r:id="rId4"/>
    <p:sldId id="375" r:id="rId5"/>
    <p:sldId id="372" r:id="rId6"/>
    <p:sldId id="373" r:id="rId7"/>
    <p:sldId id="262" r:id="rId8"/>
    <p:sldId id="364" r:id="rId9"/>
    <p:sldId id="370" r:id="rId10"/>
    <p:sldId id="362" r:id="rId11"/>
  </p:sldIdLst>
  <p:sldSz cx="12192000" cy="6858000"/>
  <p:notesSz cx="6858000" cy="9144000"/>
  <p:defaultTextStyle>
    <a:defPPr>
      <a:defRPr lang="ru-RU"/>
    </a:defPPr>
    <a:lvl1pPr marL="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1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20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2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3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549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658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877" algn="l" defTabSz="91422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pos="3613" userDrawn="1">
          <p15:clr>
            <a:srgbClr val="A4A3A4"/>
          </p15:clr>
        </p15:guide>
        <p15:guide id="4" pos="5496" userDrawn="1">
          <p15:clr>
            <a:srgbClr val="A4A3A4"/>
          </p15:clr>
        </p15:guide>
        <p15:guide id="5" pos="406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126F"/>
    <a:srgbClr val="9280A4"/>
    <a:srgbClr val="D64171"/>
    <a:srgbClr val="310F53"/>
    <a:srgbClr val="F92571"/>
    <a:srgbClr val="8226E3"/>
    <a:srgbClr val="2D1451"/>
    <a:srgbClr val="222A35"/>
    <a:srgbClr val="55D4EE"/>
    <a:srgbClr val="73F9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6" autoAdjust="0"/>
    <p:restoredTop sz="95230"/>
  </p:normalViewPr>
  <p:slideViewPr>
    <p:cSldViewPr snapToGrid="0" showGuides="1">
      <p:cViewPr varScale="1">
        <p:scale>
          <a:sx n="92" d="100"/>
          <a:sy n="92" d="100"/>
        </p:scale>
        <p:origin x="1008" y="176"/>
      </p:cViewPr>
      <p:guideLst>
        <p:guide orient="horz" pos="2160"/>
        <p:guide pos="574"/>
        <p:guide pos="3613"/>
        <p:guide pos="5496"/>
        <p:guide pos="40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C361405-0046-9D03-26A4-D7ED10EA70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56CD2AD-A19E-4074-721F-6DBCBE680A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E30D66-5BAA-C245-AD36-181B8EC875DB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1947EE2-63DA-C2A1-5495-30E370423A5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752603B-A0BC-AAAA-B5D6-B44F54E18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201F-1F39-2140-9B4A-3BC1B61B40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66286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401BA-3150-4FF7-8D13-C8A64268AC63}" type="datetimeFigureOut">
              <a:rPr lang="ru-RU" smtClean="0"/>
              <a:t>02.10.2025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F3B14-7AC8-406F-A299-37D374056E4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6445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69046-74A9-6BC0-030F-AF9856808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235548D-D889-0AAA-F16C-FBBD8FABB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2BED857-8CFB-C4D0-8AA7-4E459CD5CA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0FF5E7-0C77-0F13-CEBC-1525084DF8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135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F317-460F-D66A-6ACF-27061C9DF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D066F97-A6A0-B747-71F9-577306DB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0F9F05F-4377-CED9-7FF7-AADFCC58E4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18DC8F5-67F2-F257-7833-1FEA7A6F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5F3B14-7AC8-406F-A299-37D374056E4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193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92000" y="395288"/>
            <a:ext cx="5400000" cy="5400000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Иконка задачи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F1F2D-30AB-40F9-9975-F952E50B7F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4323440"/>
            <a:ext cx="8930641" cy="827011"/>
          </a:xfrm>
          <a:solidFill>
            <a:schemeClr val="bg1">
              <a:alpha val="20000"/>
            </a:schemeClr>
          </a:solidFill>
        </p:spPr>
        <p:txBody>
          <a:bodyPr anchor="ctr" anchorCtr="0"/>
          <a:lstStyle>
            <a:lvl1pPr marL="0" indent="712788"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НАЗВАНИЕ КОМАНДЫ</a:t>
            </a:r>
          </a:p>
        </p:txBody>
      </p:sp>
      <p:sp>
        <p:nvSpPr>
          <p:cNvPr id="42" name="Рисунок 41">
            <a:extLst>
              <a:ext uri="{FF2B5EF4-FFF2-40B4-BE49-F238E27FC236}">
                <a16:creationId xmlns:a16="http://schemas.microsoft.com/office/drawing/2014/main" id="{37DC0E9B-2679-408D-851C-F21F4ACC67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2640" y="2911980"/>
            <a:ext cx="3386773" cy="1082589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Логотип/логотипы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3F843A1-4640-4AAD-9DA4-206FA9FF2A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5149851"/>
            <a:ext cx="8930641" cy="757174"/>
          </a:xfrm>
          <a:solidFill>
            <a:schemeClr val="bg1">
              <a:alpha val="20000"/>
            </a:schemeClr>
          </a:solidFill>
        </p:spPr>
        <p:txBody>
          <a:bodyPr>
            <a:normAutofit/>
          </a:bodyPr>
          <a:lstStyle>
            <a:lvl1pPr marL="0" indent="712788">
              <a:buNone/>
              <a:defRPr sz="1800"/>
            </a:lvl1pPr>
          </a:lstStyle>
          <a:p>
            <a:r>
              <a:rPr lang="ru-RU" sz="1600" b="0" dirty="0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2349769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>
            <a:extLst>
              <a:ext uri="{FF2B5EF4-FFF2-40B4-BE49-F238E27FC236}">
                <a16:creationId xmlns:a16="http://schemas.microsoft.com/office/drawing/2014/main" id="{6492DF34-242F-4712-ACC0-85E96FE00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B2196-A440-4E25-B9FF-D0ADB01B1A1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C209-E220-4DB1-9582-A06EDB706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F045645C-2F92-4AF1-B96A-C79DEB76E7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02640" y="3922529"/>
            <a:ext cx="5293359" cy="1654542"/>
          </a:xfrm>
        </p:spPr>
        <p:txBody>
          <a:bodyPr anchor="ctr" anchorCtr="0"/>
          <a:lstStyle>
            <a:lvl1pPr algn="l"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8" name="Номер слайда 5">
            <a:extLst>
              <a:ext uri="{FF2B5EF4-FFF2-40B4-BE49-F238E27FC236}">
                <a16:creationId xmlns:a16="http://schemas.microsoft.com/office/drawing/2014/main" id="{424E19F6-1411-4AFE-9677-D4180DA214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57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7BAE699-64F9-49EF-B784-2DEF2B221955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A8E19DA3-4B31-4259-B9A7-5F7A2E64285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73541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42FEA996-0F55-4FCB-8FCC-C78FEA766CF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873544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C4D8DFD8-867D-4062-800E-27B73FA83BF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854185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01B4FB59-79EB-42C6-8468-505204DD843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54185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2DD2E24E-A578-41A0-8812-3CEB5EB7DE20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54185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29120726-8DD9-4194-A282-2630D18F49E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854185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F30BC2DD-F35E-474E-A833-EA478E7F80B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46648" y="1222713"/>
            <a:ext cx="3866856" cy="42362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1" name="Текст 9">
            <a:extLst>
              <a:ext uri="{FF2B5EF4-FFF2-40B4-BE49-F238E27FC236}">
                <a16:creationId xmlns:a16="http://schemas.microsoft.com/office/drawing/2014/main" id="{7124A073-4FEB-4F54-A9B4-6797D7B46C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546651" y="1790324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17FB4F65-9ABC-4376-8283-0F33F9BB91D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527292" y="2826697"/>
            <a:ext cx="3866856" cy="403756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3" name="Текст 9">
            <a:extLst>
              <a:ext uri="{FF2B5EF4-FFF2-40B4-BE49-F238E27FC236}">
                <a16:creationId xmlns:a16="http://schemas.microsoft.com/office/drawing/2014/main" id="{C2E3AAAD-E9EB-4A42-ADAF-EDA850F01E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527292" y="3374436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4" name="Текст 6">
            <a:extLst>
              <a:ext uri="{FF2B5EF4-FFF2-40B4-BE49-F238E27FC236}">
                <a16:creationId xmlns:a16="http://schemas.microsoft.com/office/drawing/2014/main" id="{835470A4-56EB-4A53-A875-42155372D2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527292" y="4410809"/>
            <a:ext cx="3866856" cy="40391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5" name="Текст 9">
            <a:extLst>
              <a:ext uri="{FF2B5EF4-FFF2-40B4-BE49-F238E27FC236}">
                <a16:creationId xmlns:a16="http://schemas.microsoft.com/office/drawing/2014/main" id="{ED3CC4C2-7EF9-4A4B-BDD1-B16EF36B84C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527292" y="4958548"/>
            <a:ext cx="3866856" cy="672075"/>
          </a:xfrm>
        </p:spPr>
        <p:txBody>
          <a:bodyPr>
            <a:normAutofit/>
          </a:bodyPr>
          <a:lstStyle>
            <a:lvl2pPr>
              <a:defRPr sz="1400"/>
            </a:lvl2pPr>
          </a:lstStyle>
          <a:p>
            <a:pPr lvl="1"/>
            <a:r>
              <a:rPr lang="ru-RU" dirty="0"/>
              <a:t>Описание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53CEA4EC-5717-426C-A1A1-534D0A05524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8493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01</a:t>
            </a:r>
          </a:p>
        </p:txBody>
      </p:sp>
      <p:sp>
        <p:nvSpPr>
          <p:cNvPr id="28" name="Текст 6">
            <a:extLst>
              <a:ext uri="{FF2B5EF4-FFF2-40B4-BE49-F238E27FC236}">
                <a16:creationId xmlns:a16="http://schemas.microsoft.com/office/drawing/2014/main" id="{ECD22E46-ECAB-4A6C-9243-E1661118B4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9137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02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A3CA815C-23B0-4736-B973-0A405AFC5D0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59137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03</a:t>
            </a:r>
          </a:p>
        </p:txBody>
      </p:sp>
      <p:sp>
        <p:nvSpPr>
          <p:cNvPr id="30" name="Текст 6">
            <a:extLst>
              <a:ext uri="{FF2B5EF4-FFF2-40B4-BE49-F238E27FC236}">
                <a16:creationId xmlns:a16="http://schemas.microsoft.com/office/drawing/2014/main" id="{0C64CE05-E630-4FDE-B773-3165E579B3B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451600" y="1187988"/>
            <a:ext cx="771003" cy="423628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04</a:t>
            </a:r>
          </a:p>
        </p:txBody>
      </p:sp>
      <p:sp>
        <p:nvSpPr>
          <p:cNvPr id="31" name="Текст 6">
            <a:extLst>
              <a:ext uri="{FF2B5EF4-FFF2-40B4-BE49-F238E27FC236}">
                <a16:creationId xmlns:a16="http://schemas.microsoft.com/office/drawing/2014/main" id="{52DBB510-86A6-45BB-B6E1-54FE5A86B49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432244" y="2791972"/>
            <a:ext cx="771003" cy="403756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05</a:t>
            </a:r>
          </a:p>
        </p:txBody>
      </p:sp>
      <p:sp>
        <p:nvSpPr>
          <p:cNvPr id="32" name="Текст 6">
            <a:extLst>
              <a:ext uri="{FF2B5EF4-FFF2-40B4-BE49-F238E27FC236}">
                <a16:creationId xmlns:a16="http://schemas.microsoft.com/office/drawing/2014/main" id="{CA530A5B-20B1-4742-8CF2-55C8F5CC1E9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432244" y="4376084"/>
            <a:ext cx="771003" cy="403913"/>
          </a:xfrm>
        </p:spPr>
        <p:txBody>
          <a:bodyPr>
            <a:noAutofit/>
          </a:bodyPr>
          <a:lstStyle>
            <a:lvl1pPr marL="0" indent="0">
              <a:buNone/>
              <a:defRPr sz="28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188858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CAFA80CC-940E-479C-90C0-76DA923785E9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8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7" name="Рисунок 7">
            <a:extLst>
              <a:ext uri="{FF2B5EF4-FFF2-40B4-BE49-F238E27FC236}">
                <a16:creationId xmlns:a16="http://schemas.microsoft.com/office/drawing/2014/main" id="{7F6989B1-EABA-40DD-BFD6-7E0075CDDE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0147" y="1016001"/>
            <a:ext cx="4405777" cy="3078479"/>
          </a:xfrm>
        </p:spPr>
        <p:txBody>
          <a:bodyPr/>
          <a:lstStyle/>
          <a:p>
            <a:endParaRPr lang="ru-RU"/>
          </a:p>
        </p:txBody>
      </p:sp>
      <p:sp>
        <p:nvSpPr>
          <p:cNvPr id="28" name="Рисунок 9">
            <a:extLst>
              <a:ext uri="{FF2B5EF4-FFF2-40B4-BE49-F238E27FC236}">
                <a16:creationId xmlns:a16="http://schemas.microsoft.com/office/drawing/2014/main" id="{C157B27F-5477-43C4-BE9E-F7CF2A081F1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40149" y="4389108"/>
            <a:ext cx="4405775" cy="1811668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29" name="Рисунок 11">
            <a:extLst>
              <a:ext uri="{FF2B5EF4-FFF2-40B4-BE49-F238E27FC236}">
                <a16:creationId xmlns:a16="http://schemas.microsoft.com/office/drawing/2014/main" id="{3E695B26-F7D2-4380-AAA1-0FB24A689AA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6075" y="3223948"/>
            <a:ext cx="6806142" cy="2976827"/>
          </a:xfrm>
        </p:spPr>
        <p:txBody>
          <a:bodyPr/>
          <a:lstStyle/>
          <a:p>
            <a:endParaRPr lang="ru-RU"/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7EA2CF14-9D94-4B6F-AAA7-0B38CBB654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075" y="1016001"/>
            <a:ext cx="6806142" cy="2029882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8909D3DD-8766-4DF8-A38C-44840B2476CA}"/>
              </a:ext>
            </a:extLst>
          </p:cNvPr>
          <p:cNvSpPr/>
          <p:nvPr userDrawn="1"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6016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2A4DA7B-A7D8-4443-AD1C-4C7CDC678488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23" name="Текст 101">
            <a:extLst>
              <a:ext uri="{FF2B5EF4-FFF2-40B4-BE49-F238E27FC236}">
                <a16:creationId xmlns:a16="http://schemas.microsoft.com/office/drawing/2014/main" id="{B61EFF39-7063-4F67-A1C0-B9D05F3602E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4303" y="2973742"/>
            <a:ext cx="2190810" cy="910516"/>
          </a:xfrm>
        </p:spPr>
        <p:txBody>
          <a:bodyPr/>
          <a:lstStyle>
            <a:lvl1pPr marL="0" indent="0" algn="ctr">
              <a:buNone/>
              <a:defRPr lang="ru-RU" dirty="0"/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id="{A0F2F041-BB01-463D-9CD2-6A231D592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2924" y="158812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74">
            <a:extLst>
              <a:ext uri="{FF2B5EF4-FFF2-40B4-BE49-F238E27FC236}">
                <a16:creationId xmlns:a16="http://schemas.microsoft.com/office/drawing/2014/main" id="{58BDD636-A558-406A-A768-05FF3D12BD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62924" y="2445138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id="{53EE4994-79EE-43D0-B40B-E2DE25879B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2924" y="3302147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id="{4CD31D83-EE69-46A0-B5B2-B2969969DC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2924" y="415915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74">
            <a:extLst>
              <a:ext uri="{FF2B5EF4-FFF2-40B4-BE49-F238E27FC236}">
                <a16:creationId xmlns:a16="http://schemas.microsoft.com/office/drawing/2014/main" id="{BFB2A4EF-E632-42AC-82F0-453D4A95A9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2924" y="5016166"/>
            <a:ext cx="4902200" cy="7125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76109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4E505DF-C567-47F2-9374-60838F80010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26867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807582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4584029"/>
            <a:ext cx="4790314" cy="1615356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69948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938A0C3-5C2F-47B8-B008-79A49A1195B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16386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F4F29EB-DFD0-428E-8E89-ED117A3553E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55CB4C33-0A35-4822-B0EF-4E754699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21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B1350734-1D64-4861-9813-14C6593B852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83077" y="1016000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010826A5-76AC-452C-9459-7CC1CCF22ED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C694E912-AC3F-437A-90AD-A48291DCE9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83077" y="2284561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35">
            <a:extLst>
              <a:ext uri="{FF2B5EF4-FFF2-40B4-BE49-F238E27FC236}">
                <a16:creationId xmlns:a16="http://schemas.microsoft.com/office/drawing/2014/main" id="{DE78EAF0-6854-4E73-A48A-917C1A86C3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35">
            <a:extLst>
              <a:ext uri="{FF2B5EF4-FFF2-40B4-BE49-F238E27FC236}">
                <a16:creationId xmlns:a16="http://schemas.microsoft.com/office/drawing/2014/main" id="{72D68DD9-6181-4C35-909B-154E5E309C9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683077" y="3553122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35">
            <a:extLst>
              <a:ext uri="{FF2B5EF4-FFF2-40B4-BE49-F238E27FC236}">
                <a16:creationId xmlns:a16="http://schemas.microsoft.com/office/drawing/2014/main" id="{7D5E34DD-827F-4597-BFDE-34D8830FB2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35">
            <a:extLst>
              <a:ext uri="{FF2B5EF4-FFF2-40B4-BE49-F238E27FC236}">
                <a16:creationId xmlns:a16="http://schemas.microsoft.com/office/drawing/2014/main" id="{6305AE9F-2B19-4EA1-A48B-435746C35E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83077" y="4821684"/>
            <a:ext cx="4790314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35">
            <a:extLst>
              <a:ext uri="{FF2B5EF4-FFF2-40B4-BE49-F238E27FC236}">
                <a16:creationId xmlns:a16="http://schemas.microsoft.com/office/drawing/2014/main" id="{CF9D9CFB-62B9-4CE0-8770-0CB398D99F7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805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52F0272-0FEA-44CE-966E-3D169B2F53D4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E583EE3-33C6-4FCC-9F56-28AB0B4FCAD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FEBE25F-FFFE-4B9D-94E7-7A69C7B0D74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Текст 35">
            <a:extLst>
              <a:ext uri="{FF2B5EF4-FFF2-40B4-BE49-F238E27FC236}">
                <a16:creationId xmlns:a16="http://schemas.microsoft.com/office/drawing/2014/main" id="{3E63DE62-DFB7-44A9-A85D-B687FAE797D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35">
            <a:extLst>
              <a:ext uri="{FF2B5EF4-FFF2-40B4-BE49-F238E27FC236}">
                <a16:creationId xmlns:a16="http://schemas.microsoft.com/office/drawing/2014/main" id="{65791B9B-D32F-4C66-AD0A-B1F3CB6B2B2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4" name="Текст 35">
            <a:extLst>
              <a:ext uri="{FF2B5EF4-FFF2-40B4-BE49-F238E27FC236}">
                <a16:creationId xmlns:a16="http://schemas.microsoft.com/office/drawing/2014/main" id="{3052024B-27A5-4D0B-A7E7-5161FB0ED37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35">
            <a:extLst>
              <a:ext uri="{FF2B5EF4-FFF2-40B4-BE49-F238E27FC236}">
                <a16:creationId xmlns:a16="http://schemas.microsoft.com/office/drawing/2014/main" id="{9DFC47B0-ECC1-49CE-99A3-DC0548066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6" name="Текст 35">
            <a:extLst>
              <a:ext uri="{FF2B5EF4-FFF2-40B4-BE49-F238E27FC236}">
                <a16:creationId xmlns:a16="http://schemas.microsoft.com/office/drawing/2014/main" id="{3B86BD35-3919-4E07-B138-AAF7CFF7DF0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7" name="Текст 35">
            <a:extLst>
              <a:ext uri="{FF2B5EF4-FFF2-40B4-BE49-F238E27FC236}">
                <a16:creationId xmlns:a16="http://schemas.microsoft.com/office/drawing/2014/main" id="{10D94F19-5929-4A71-8C96-769ED6DD0BA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8" name="Текст 35">
            <a:extLst>
              <a:ext uri="{FF2B5EF4-FFF2-40B4-BE49-F238E27FC236}">
                <a16:creationId xmlns:a16="http://schemas.microsoft.com/office/drawing/2014/main" id="{D84303F2-08F5-497F-BC9B-59F70995863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9" name="Текст 35">
            <a:extLst>
              <a:ext uri="{FF2B5EF4-FFF2-40B4-BE49-F238E27FC236}">
                <a16:creationId xmlns:a16="http://schemas.microsoft.com/office/drawing/2014/main" id="{EA5C32CD-4539-4313-8B67-943CB8F5EBD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559117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62B0DBE-B5A9-470E-85A9-7CC062D5339A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2FAEFDC9-8968-4F3D-8F8F-5591D6F30FE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Описание проблемы 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A7C77525-23F2-401E-A901-0374D8239B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Примеры уже имеющихся способов решения данной проблемы</a:t>
            </a:r>
          </a:p>
        </p:txBody>
      </p:sp>
      <p:sp>
        <p:nvSpPr>
          <p:cNvPr id="153" name="Текст 35">
            <a:extLst>
              <a:ext uri="{FF2B5EF4-FFF2-40B4-BE49-F238E27FC236}">
                <a16:creationId xmlns:a16="http://schemas.microsoft.com/office/drawing/2014/main" id="{D2F4E226-3842-4532-A60F-4E8C02DAD6D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49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Ваше предложение решения данной проблемы</a:t>
            </a:r>
          </a:p>
        </p:txBody>
      </p:sp>
      <p:sp>
        <p:nvSpPr>
          <p:cNvPr id="189" name="Текст 35">
            <a:extLst>
              <a:ext uri="{FF2B5EF4-FFF2-40B4-BE49-F238E27FC236}">
                <a16:creationId xmlns:a16="http://schemas.microsoft.com/office/drawing/2014/main" id="{C44A233F-7BDF-4F40-844F-FC23B1912A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Проблема</a:t>
            </a:r>
          </a:p>
        </p:txBody>
      </p:sp>
      <p:sp>
        <p:nvSpPr>
          <p:cNvPr id="190" name="Текст 35">
            <a:extLst>
              <a:ext uri="{FF2B5EF4-FFF2-40B4-BE49-F238E27FC236}">
                <a16:creationId xmlns:a16="http://schemas.microsoft.com/office/drawing/2014/main" id="{1683ED6E-2444-48B8-A78B-F1EBA53E21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Альтернативные решения</a:t>
            </a:r>
          </a:p>
        </p:txBody>
      </p:sp>
      <p:sp>
        <p:nvSpPr>
          <p:cNvPr id="191" name="Текст 35">
            <a:extLst>
              <a:ext uri="{FF2B5EF4-FFF2-40B4-BE49-F238E27FC236}">
                <a16:creationId xmlns:a16="http://schemas.microsoft.com/office/drawing/2014/main" id="{B788F042-DAFC-4B5A-B1AA-8ADEFAAA98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8752738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62940" y="1264478"/>
            <a:ext cx="3866121" cy="2436377"/>
          </a:xfrm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D396B86-640F-4AD1-BBB2-E085B6CD8771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6075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40502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1" name="Текст 7">
            <a:extLst>
              <a:ext uri="{FF2B5EF4-FFF2-40B4-BE49-F238E27FC236}">
                <a16:creationId xmlns:a16="http://schemas.microsoft.com/office/drawing/2014/main" id="{7C8F4076-BB2C-4FA3-9BAD-5EF87B638D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30203" y="4656083"/>
            <a:ext cx="3626835" cy="1544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69912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писание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DB9898DE-D265-4051-B751-CA3C0058CE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94095" y="1044081"/>
            <a:ext cx="4962943" cy="2221824"/>
          </a:xfrm>
        </p:spPr>
        <p:txBody>
          <a:bodyPr anchor="ctr" anchorCtr="0"/>
          <a:lstStyle>
            <a:lvl1pPr>
              <a:defRPr/>
            </a:lvl1pPr>
          </a:lstStyle>
          <a:p>
            <a:r>
              <a:rPr lang="ru-RU" dirty="0"/>
              <a:t>Фото команды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05B910C-9A3E-FA3B-DC7F-BA27D3A1B516}"/>
              </a:ext>
            </a:extLst>
          </p:cNvPr>
          <p:cNvSpPr txBox="1">
            <a:spLocks/>
          </p:cNvSpPr>
          <p:nvPr userDrawn="1"/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5787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97" b="1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defRPr>
            </a:lvl1pPr>
          </a:lstStyle>
          <a:p>
            <a:r>
              <a:rPr lang="ru-RU"/>
              <a:t>КОМАНДА «НАЗВАНИЕ»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2950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A5F6008C-951E-4E5C-B47F-6040B193FB33}"/>
              </a:ext>
            </a:extLst>
          </p:cNvPr>
          <p:cNvSpPr/>
          <p:nvPr userDrawn="1"/>
        </p:nvSpPr>
        <p:spPr>
          <a:xfrm flipV="1">
            <a:off x="0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3AF0E63-1EB1-47F5-B09E-CA3E5DE528F3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0" name="Заголовок 1">
            <a:extLst>
              <a:ext uri="{FF2B5EF4-FFF2-40B4-BE49-F238E27FC236}">
                <a16:creationId xmlns:a16="http://schemas.microsoft.com/office/drawing/2014/main" id="{6641864C-9659-45A2-A61F-BB1A3067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289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8340B20B-0618-415E-8908-3C85578C4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10643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0" name="Текст 7">
            <a:extLst>
              <a:ext uri="{FF2B5EF4-FFF2-40B4-BE49-F238E27FC236}">
                <a16:creationId xmlns:a16="http://schemas.microsoft.com/office/drawing/2014/main" id="{47A76FC9-6FDA-4102-9D33-F9766B07D3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57950" y="4324451"/>
            <a:ext cx="4121687" cy="16122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9" name="Picture Placeholder 1">
            <a:extLst>
              <a:ext uri="{FF2B5EF4-FFF2-40B4-BE49-F238E27FC236}">
                <a16:creationId xmlns:a16="http://schemas.microsoft.com/office/drawing/2014/main" id="{F4BB4485-D5EB-48AD-A465-1B1299C88C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0642" y="1577998"/>
            <a:ext cx="4121688" cy="2283975"/>
          </a:xfrm>
        </p:spPr>
      </p:sp>
      <p:sp>
        <p:nvSpPr>
          <p:cNvPr id="123" name="Picture Placeholder 1">
            <a:extLst>
              <a:ext uri="{FF2B5EF4-FFF2-40B4-BE49-F238E27FC236}">
                <a16:creationId xmlns:a16="http://schemas.microsoft.com/office/drawing/2014/main" id="{C7FB8BAF-17B6-40DC-9912-73B3494AC45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855540" y="1577998"/>
            <a:ext cx="4121688" cy="2283975"/>
          </a:xfrm>
        </p:spPr>
      </p:sp>
      <p:sp>
        <p:nvSpPr>
          <p:cNvPr id="124" name="Прямоугольник 123">
            <a:extLst>
              <a:ext uri="{FF2B5EF4-FFF2-40B4-BE49-F238E27FC236}">
                <a16:creationId xmlns:a16="http://schemas.microsoft.com/office/drawing/2014/main" id="{051171B0-5B98-49B1-802A-F182B5FE7BCA}"/>
              </a:ext>
            </a:extLst>
          </p:cNvPr>
          <p:cNvSpPr/>
          <p:nvPr userDrawn="1"/>
        </p:nvSpPr>
        <p:spPr>
          <a:xfrm flipV="1">
            <a:off x="6862163" y="4324414"/>
            <a:ext cx="5330956" cy="678504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395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30" name="Текст 35">
            <a:extLst>
              <a:ext uri="{FF2B5EF4-FFF2-40B4-BE49-F238E27FC236}">
                <a16:creationId xmlns:a16="http://schemas.microsoft.com/office/drawing/2014/main" id="{34F2EADD-49A3-44E7-AC8B-D07BF1B4F1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6349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6" name="Текст 35">
            <a:extLst>
              <a:ext uri="{FF2B5EF4-FFF2-40B4-BE49-F238E27FC236}">
                <a16:creationId xmlns:a16="http://schemas.microsoft.com/office/drawing/2014/main" id="{15551546-3EE0-4A54-9DEE-1E9FEBF43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7" name="Текст 35">
            <a:extLst>
              <a:ext uri="{FF2B5EF4-FFF2-40B4-BE49-F238E27FC236}">
                <a16:creationId xmlns:a16="http://schemas.microsoft.com/office/drawing/2014/main" id="{9D9ADB6F-AC53-4034-92EE-80435562B8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40021" y="1641283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8" name="Текст 35">
            <a:extLst>
              <a:ext uri="{FF2B5EF4-FFF2-40B4-BE49-F238E27FC236}">
                <a16:creationId xmlns:a16="http://schemas.microsoft.com/office/drawing/2014/main" id="{EAB22390-1508-4419-B1B3-375A734DF0E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9" name="Текст 35">
            <a:extLst>
              <a:ext uri="{FF2B5EF4-FFF2-40B4-BE49-F238E27FC236}">
                <a16:creationId xmlns:a16="http://schemas.microsoft.com/office/drawing/2014/main" id="{FF699DD2-8E32-4C98-8444-90139EB2FD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6349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0" name="Текст 35">
            <a:extLst>
              <a:ext uri="{FF2B5EF4-FFF2-40B4-BE49-F238E27FC236}">
                <a16:creationId xmlns:a16="http://schemas.microsoft.com/office/drawing/2014/main" id="{6496F1D2-4B4B-412C-B228-1C27099F20D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1" name="Текст 35">
            <a:extLst>
              <a:ext uri="{FF2B5EF4-FFF2-40B4-BE49-F238E27FC236}">
                <a16:creationId xmlns:a16="http://schemas.microsoft.com/office/drawing/2014/main" id="{55E268D8-B309-4AA0-8E1B-30DF4A8672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040021" y="3864598"/>
            <a:ext cx="3812931" cy="1021701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65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>
            <a:noAutofit/>
          </a:bodyPr>
          <a:lstStyle>
            <a:lvl1pPr>
              <a:defRPr sz="18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2" name="Текст 35">
            <a:extLst>
              <a:ext uri="{FF2B5EF4-FFF2-40B4-BE49-F238E27FC236}">
                <a16:creationId xmlns:a16="http://schemas.microsoft.com/office/drawing/2014/main" id="{E6797EA4-A26A-41BA-A1AB-8E1F9B9574D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cxnSp>
        <p:nvCxnSpPr>
          <p:cNvPr id="168" name="Google Shape;2799;p94">
            <a:extLst>
              <a:ext uri="{FF2B5EF4-FFF2-40B4-BE49-F238E27FC236}">
                <a16:creationId xmlns:a16="http://schemas.microsoft.com/office/drawing/2014/main" id="{FA0271FA-A51F-4387-9143-29364B78BFC3}"/>
              </a:ext>
            </a:extLst>
          </p:cNvPr>
          <p:cNvCxnSpPr>
            <a:cxnSpLocks/>
          </p:cNvCxnSpPr>
          <p:nvPr userDrawn="1"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9" name="Google Shape;2799;p94">
            <a:extLst>
              <a:ext uri="{FF2B5EF4-FFF2-40B4-BE49-F238E27FC236}">
                <a16:creationId xmlns:a16="http://schemas.microsoft.com/office/drawing/2014/main" id="{83B50154-F03F-4297-B4A8-C77D1687B8DA}"/>
              </a:ext>
            </a:extLst>
          </p:cNvPr>
          <p:cNvCxnSpPr>
            <a:cxnSpLocks/>
          </p:cNvCxnSpPr>
          <p:nvPr userDrawn="1"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2799;p94">
            <a:extLst>
              <a:ext uri="{FF2B5EF4-FFF2-40B4-BE49-F238E27FC236}">
                <a16:creationId xmlns:a16="http://schemas.microsoft.com/office/drawing/2014/main" id="{89D0D73E-B609-4208-BFA6-94ED3BC232A9}"/>
              </a:ext>
            </a:extLst>
          </p:cNvPr>
          <p:cNvCxnSpPr>
            <a:cxnSpLocks/>
          </p:cNvCxnSpPr>
          <p:nvPr userDrawn="1"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2799;p94">
            <a:extLst>
              <a:ext uri="{FF2B5EF4-FFF2-40B4-BE49-F238E27FC236}">
                <a16:creationId xmlns:a16="http://schemas.microsoft.com/office/drawing/2014/main" id="{1DD03E5E-FCF0-4EC5-BA97-518950F7A41C}"/>
              </a:ext>
            </a:extLst>
          </p:cNvPr>
          <p:cNvCxnSpPr>
            <a:cxnSpLocks/>
          </p:cNvCxnSpPr>
          <p:nvPr userDrawn="1"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19765B8-4F24-5E1F-432E-F592BFAF7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9" name="Дата 8">
            <a:extLst>
              <a:ext uri="{FF2B5EF4-FFF2-40B4-BE49-F238E27FC236}">
                <a16:creationId xmlns:a16="http://schemas.microsoft.com/office/drawing/2014/main" id="{E19B813A-8796-C89A-4669-BFA5CA98F24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9">
            <a:extLst>
              <a:ext uri="{FF2B5EF4-FFF2-40B4-BE49-F238E27FC236}">
                <a16:creationId xmlns:a16="http://schemas.microsoft.com/office/drawing/2014/main" id="{2648A9B9-3888-6E59-EA1C-76276C4EE93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0E2B1EF5-F5AA-C72A-5C4D-8EE372388A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197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icture Placeholder 1">
            <a:extLst>
              <a:ext uri="{FF2B5EF4-FFF2-40B4-BE49-F238E27FC236}">
                <a16:creationId xmlns:a16="http://schemas.microsoft.com/office/drawing/2014/main" id="{2E6A2544-8689-48EB-9658-2D1DE4E487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75" name="Picture Placeholder 1">
            <a:extLst>
              <a:ext uri="{FF2B5EF4-FFF2-40B4-BE49-F238E27FC236}">
                <a16:creationId xmlns:a16="http://schemas.microsoft.com/office/drawing/2014/main" id="{5F8A3887-CB84-43EA-BFC4-CD93F421C5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02" name="Picture Placeholder 1">
            <a:extLst>
              <a:ext uri="{FF2B5EF4-FFF2-40B4-BE49-F238E27FC236}">
                <a16:creationId xmlns:a16="http://schemas.microsoft.com/office/drawing/2014/main" id="{E009EEBC-6069-4389-9953-A05FCC07FDF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171" name="Picture Placeholder 1">
            <a:extLst>
              <a:ext uri="{FF2B5EF4-FFF2-40B4-BE49-F238E27FC236}">
                <a16:creationId xmlns:a16="http://schemas.microsoft.com/office/drawing/2014/main" id="{16E9D3D5-A966-4770-89F5-48C9F92735F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</p:spPr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C8C16AD-D907-4463-BE30-FCBB33ACAE3F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97" name="Текст 7">
            <a:extLst>
              <a:ext uri="{FF2B5EF4-FFF2-40B4-BE49-F238E27FC236}">
                <a16:creationId xmlns:a16="http://schemas.microsoft.com/office/drawing/2014/main" id="{B3D45624-8EA3-4B52-B030-A364BB470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076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8" name="Текст 7">
            <a:extLst>
              <a:ext uri="{FF2B5EF4-FFF2-40B4-BE49-F238E27FC236}">
                <a16:creationId xmlns:a16="http://schemas.microsoft.com/office/drawing/2014/main" id="{CA86BD45-703D-484A-9D4A-1FEA90A4808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9562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9" name="Текст 7">
            <a:extLst>
              <a:ext uri="{FF2B5EF4-FFF2-40B4-BE49-F238E27FC236}">
                <a16:creationId xmlns:a16="http://schemas.microsoft.com/office/drawing/2014/main" id="{0FE3D94F-B533-4C0D-9E9B-72F06706305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93048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0" name="Текст 7">
            <a:extLst>
              <a:ext uri="{FF2B5EF4-FFF2-40B4-BE49-F238E27FC236}">
                <a16:creationId xmlns:a16="http://schemas.microsoft.com/office/drawing/2014/main" id="{0C4A1F6E-BDC1-410D-A748-7E90C2221E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6535" y="4929435"/>
            <a:ext cx="2739248" cy="12713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08DEFE-D4AF-4461-AEAA-AABBFA14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18645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769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7EB9651-F031-4963-AFE9-33BCC0E88757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5" name="Заголовок 1">
            <a:extLst>
              <a:ext uri="{FF2B5EF4-FFF2-40B4-BE49-F238E27FC236}">
                <a16:creationId xmlns:a16="http://schemas.microsoft.com/office/drawing/2014/main" id="{DD9DB7EE-83C4-47FA-86C2-BDA70A053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/>
            </a:lvl1pPr>
          </a:lstStyle>
          <a:p>
            <a:r>
              <a:rPr lang="ru-RU" dirty="0"/>
              <a:t>КОМАНДА «НАЗВАНИЕ»</a:t>
            </a:r>
          </a:p>
        </p:txBody>
      </p:sp>
      <p:sp>
        <p:nvSpPr>
          <p:cNvPr id="47" name="Текст 35">
            <a:extLst>
              <a:ext uri="{FF2B5EF4-FFF2-40B4-BE49-F238E27FC236}">
                <a16:creationId xmlns:a16="http://schemas.microsoft.com/office/drawing/2014/main" id="{FACA3955-006D-424E-AF29-FC0EE3BE860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49" name="Текст 35">
            <a:extLst>
              <a:ext uri="{FF2B5EF4-FFF2-40B4-BE49-F238E27FC236}">
                <a16:creationId xmlns:a16="http://schemas.microsoft.com/office/drawing/2014/main" id="{D134429E-1F41-4952-92F7-E1A3625ABBD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1" name="Текст 35">
            <a:extLst>
              <a:ext uri="{FF2B5EF4-FFF2-40B4-BE49-F238E27FC236}">
                <a16:creationId xmlns:a16="http://schemas.microsoft.com/office/drawing/2014/main" id="{62B71317-1166-483E-8736-3204197AE6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3" name="Текст 35">
            <a:extLst>
              <a:ext uri="{FF2B5EF4-FFF2-40B4-BE49-F238E27FC236}">
                <a16:creationId xmlns:a16="http://schemas.microsoft.com/office/drawing/2014/main" id="{FE441C73-4DA4-470D-B9C8-52D6075710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  <p:sp>
        <p:nvSpPr>
          <p:cNvPr id="55" name="Текст 35">
            <a:extLst>
              <a:ext uri="{FF2B5EF4-FFF2-40B4-BE49-F238E27FC236}">
                <a16:creationId xmlns:a16="http://schemas.microsoft.com/office/drawing/2014/main" id="{8792BADF-06A6-41F5-BB39-A425B78E1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144688" indent="-144688">
              <a:buClr>
                <a:schemeClr val="accent1"/>
              </a:buClr>
              <a:buFont typeface="Wingdings" pitchFamily="2" charset="2"/>
              <a:buChar char="§"/>
              <a:defRPr sz="1400"/>
            </a:lvl1pPr>
          </a:lstStyle>
          <a:p>
            <a:pPr lvl="0"/>
            <a:r>
              <a:rPr lang="ru-RU" dirty="0"/>
              <a:t>Роль в команде</a:t>
            </a:r>
          </a:p>
          <a:p>
            <a:pPr lvl="0"/>
            <a:r>
              <a:rPr lang="en-US" dirty="0"/>
              <a:t>Telegram</a:t>
            </a:r>
          </a:p>
          <a:p>
            <a:pPr lvl="0"/>
            <a:r>
              <a:rPr lang="ru-RU" dirty="0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2187435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1BE2B7EA-895D-4C57-B021-3ADF48C598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021F813-DBA1-42EC-A748-A9CC16659E6B}" type="datetime1">
              <a:rPr lang="ru-RU" smtClean="0"/>
              <a:t>02.10.2025</a:t>
            </a:fld>
            <a:endParaRPr lang="ru-RU"/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8A502BD2-9512-4029-B654-E898F0583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E6724899-9B39-4945-8292-0304D1DFF6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6432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2">
            <a:extLst>
              <a:ext uri="{FF2B5EF4-FFF2-40B4-BE49-F238E27FC236}">
                <a16:creationId xmlns:a16="http://schemas.microsoft.com/office/drawing/2014/main" id="{35915C91-9468-44E0-9A6A-47C151E1C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Дата 3">
            <a:extLst>
              <a:ext uri="{FF2B5EF4-FFF2-40B4-BE49-F238E27FC236}">
                <a16:creationId xmlns:a16="http://schemas.microsoft.com/office/drawing/2014/main" id="{6043336A-E468-4FC7-B11B-D72F24439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7DE2642A-6018-4CC1-81AB-5FD8D2782D4F}" type="datetime1">
              <a:rPr lang="ru-RU" smtClean="0"/>
              <a:t>02.10.2025</a:t>
            </a:fld>
            <a:endParaRPr lang="ru-RU"/>
          </a:p>
        </p:txBody>
      </p:sp>
      <p:sp>
        <p:nvSpPr>
          <p:cNvPr id="22" name="Нижний колонтитул 4">
            <a:extLst>
              <a:ext uri="{FF2B5EF4-FFF2-40B4-BE49-F238E27FC236}">
                <a16:creationId xmlns:a16="http://schemas.microsoft.com/office/drawing/2014/main" id="{49E78A2F-D265-4D7D-BF63-75BF9ACF9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5">
            <a:extLst>
              <a:ext uri="{FF2B5EF4-FFF2-40B4-BE49-F238E27FC236}">
                <a16:creationId xmlns:a16="http://schemas.microsoft.com/office/drawing/2014/main" id="{25A0EB89-1F02-40E6-9D89-EAA34874B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D3BCB09B-B5ED-4308-BCBC-7DB6BF7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46889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E4079CB-26E5-4E7E-8375-84F474844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5387" y="1016001"/>
            <a:ext cx="5704418" cy="518477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B9B70F-56BE-4BFF-9AF1-3E24439A8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6" y="1016001"/>
            <a:ext cx="5670473" cy="5184774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A4424B46-3BA8-41B1-9808-8558C0F0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3014BBE-C503-4380-A869-5EE8294FE947}" type="datetime1">
              <a:rPr lang="ru-RU" smtClean="0"/>
              <a:t>02.10.2025</a:t>
            </a:fld>
            <a:endParaRPr lang="ru-RU"/>
          </a:p>
        </p:txBody>
      </p:sp>
      <p:sp>
        <p:nvSpPr>
          <p:cNvPr id="15" name="Нижний колонтитул 4">
            <a:extLst>
              <a:ext uri="{FF2B5EF4-FFF2-40B4-BE49-F238E27FC236}">
                <a16:creationId xmlns:a16="http://schemas.microsoft.com/office/drawing/2014/main" id="{4D73747B-1894-47A4-9E8B-797D1562E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0C3B5973-5E99-43F7-82C6-8E450D7A9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96698D82-4C1C-4876-84CF-285AAC910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586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D286EEAA-87D1-47A5-B9C0-E5BAD703F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A2D29F1-B583-4C98-B07B-171DC3552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9334" y="1598615"/>
            <a:ext cx="5648250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E6D3064-465D-4982-AF9F-41FF98FCB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5" y="1015427"/>
            <a:ext cx="5684841" cy="365125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289378" indent="0">
              <a:buNone/>
              <a:defRPr sz="1266" b="1"/>
            </a:lvl2pPr>
            <a:lvl3pPr marL="578755" indent="0">
              <a:buNone/>
              <a:defRPr sz="1141" b="1"/>
            </a:lvl3pPr>
            <a:lvl4pPr marL="868132" indent="0">
              <a:buNone/>
              <a:defRPr sz="1013" b="1"/>
            </a:lvl4pPr>
            <a:lvl5pPr marL="1157510" indent="0">
              <a:buNone/>
              <a:defRPr sz="1013" b="1"/>
            </a:lvl5pPr>
            <a:lvl6pPr marL="1446887" indent="0">
              <a:buNone/>
              <a:defRPr sz="1013" b="1"/>
            </a:lvl6pPr>
            <a:lvl7pPr marL="1736266" indent="0">
              <a:buNone/>
              <a:defRPr sz="1013" b="1"/>
            </a:lvl7pPr>
            <a:lvl8pPr marL="2025644" indent="0">
              <a:buNone/>
              <a:defRPr sz="1013" b="1"/>
            </a:lvl8pPr>
            <a:lvl9pPr marL="2315021" indent="0">
              <a:buNone/>
              <a:defRPr sz="101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60E92CA-C4D7-4946-B437-9FCD4AA313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1598615"/>
            <a:ext cx="5670473" cy="46021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Дата 3">
            <a:extLst>
              <a:ext uri="{FF2B5EF4-FFF2-40B4-BE49-F238E27FC236}">
                <a16:creationId xmlns:a16="http://schemas.microsoft.com/office/drawing/2014/main" id="{50BC46DB-57AA-4551-8F67-742F842E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D568497-304A-497F-ADAE-97D3CF462C1C}" type="datetime1">
              <a:rPr lang="ru-RU" smtClean="0"/>
              <a:t>02.10.2025</a:t>
            </a:fld>
            <a:endParaRPr lang="ru-RU"/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F2048DE5-D653-4BDE-8495-A22EF4A50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4" name="Номер слайда 5">
            <a:extLst>
              <a:ext uri="{FF2B5EF4-FFF2-40B4-BE49-F238E27FC236}">
                <a16:creationId xmlns:a16="http://schemas.microsoft.com/office/drawing/2014/main" id="{E0E8C4D1-B7B4-4A6B-87A1-354341CD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B533CD5F-4B3E-426C-9977-6EFBE36E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34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49471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3">
            <a:extLst>
              <a:ext uri="{FF2B5EF4-FFF2-40B4-BE49-F238E27FC236}">
                <a16:creationId xmlns:a16="http://schemas.microsoft.com/office/drawing/2014/main" id="{916B7A0B-21BC-45FE-AFF7-52F34B6D0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2CB240C-04A3-49D4-83F9-87A9C6C414DC}" type="datetime1">
              <a:rPr lang="ru-RU" smtClean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6D393D3D-D368-4E15-8F2F-7A07229A9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F5F999C-FF8F-49FD-8575-A50C0300C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513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799615-B88F-452A-A6CA-6793B83165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6" y="1015999"/>
            <a:ext cx="4437062" cy="1213417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30D2CC-2D7F-43FF-B9B4-355F7E464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4" y="1015999"/>
            <a:ext cx="6673847" cy="5049521"/>
          </a:xfrm>
        </p:spPr>
        <p:txBody>
          <a:bodyPr>
            <a:normAutofit/>
          </a:bodyPr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  <a:lvl6pPr>
              <a:defRPr sz="1266"/>
            </a:lvl6pPr>
            <a:lvl7pPr>
              <a:defRPr sz="1266"/>
            </a:lvl7pPr>
            <a:lvl8pPr>
              <a:defRPr sz="1266"/>
            </a:lvl8pPr>
            <a:lvl9pPr>
              <a:defRPr sz="1266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E8D86B-609C-423A-9220-D7DC81877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4966" y="2428239"/>
            <a:ext cx="4437062" cy="36372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289378" indent="0">
              <a:buNone/>
              <a:defRPr sz="886"/>
            </a:lvl2pPr>
            <a:lvl3pPr marL="578755" indent="0">
              <a:buNone/>
              <a:defRPr sz="760"/>
            </a:lvl3pPr>
            <a:lvl4pPr marL="868132" indent="0">
              <a:buNone/>
              <a:defRPr sz="631"/>
            </a:lvl4pPr>
            <a:lvl5pPr marL="1157510" indent="0">
              <a:buNone/>
              <a:defRPr sz="631"/>
            </a:lvl5pPr>
            <a:lvl6pPr marL="1446887" indent="0">
              <a:buNone/>
              <a:defRPr sz="631"/>
            </a:lvl6pPr>
            <a:lvl7pPr marL="1736266" indent="0">
              <a:buNone/>
              <a:defRPr sz="631"/>
            </a:lvl7pPr>
            <a:lvl8pPr marL="2025644" indent="0">
              <a:buNone/>
              <a:defRPr sz="631"/>
            </a:lvl8pPr>
            <a:lvl9pPr marL="2315021" indent="0">
              <a:buNone/>
              <a:defRPr sz="63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3D3B951D-08AE-4736-8D36-4EB9974D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DE74468B-3512-454B-AB51-7AE95604D39E}" type="datetime1">
              <a:rPr lang="ru-RU" smtClean="0"/>
              <a:t>02.10.2025</a:t>
            </a:fld>
            <a:endParaRPr lang="ru-RU"/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D1D906C7-232A-4192-A02B-35F764700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0E0F42FE-1DE2-4412-B92B-28748FBE7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585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BCE23A-38F1-44E4-8D99-E9CD24A3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EAD268-7E0C-4473-BF2C-A75921B98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05FB47-C828-44E8-81A6-7D70F28691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9D490EE5-ED7D-46E8-8345-A78A0CB0F4A4}" type="datetime1">
              <a:rPr lang="ru-RU" smtClean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38C8EAA-BD95-4729-8C84-AB6D45F44A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6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797EBB71-A16C-4900-8120-78386F05C8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52DCC5B9-D646-4B76-891F-6FF4E74E9C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61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4" r:id="rId2"/>
    <p:sldLayoutId id="2147483694" r:id="rId3"/>
    <p:sldLayoutId id="2147483688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89" r:id="rId11"/>
    <p:sldLayoutId id="2147483690" r:id="rId12"/>
    <p:sldLayoutId id="2147483702" r:id="rId13"/>
    <p:sldLayoutId id="2147483691" r:id="rId14"/>
    <p:sldLayoutId id="2147483692" r:id="rId15"/>
    <p:sldLayoutId id="2147483693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3" r:id="rId23"/>
  </p:sldLayoutIdLst>
  <p:hf hdr="0" ftr="0" dt="0"/>
  <p:txStyles>
    <p:titleStyle>
      <a:lvl1pPr algn="l" defTabSz="578755" rtl="0" eaLnBrk="1" latinLnBrk="0" hangingPunct="1">
        <a:lnSpc>
          <a:spcPct val="90000"/>
        </a:lnSpc>
        <a:spcBef>
          <a:spcPct val="0"/>
        </a:spcBef>
        <a:buNone/>
        <a:defRPr sz="1997" b="1" kern="1200">
          <a:solidFill>
            <a:schemeClr val="bg1">
              <a:lumMod val="95000"/>
            </a:schemeClr>
          </a:solidFill>
          <a:latin typeface="+mj-lt"/>
          <a:ea typeface="+mj-ea"/>
          <a:cs typeface="Amatic SC" panose="00000500000000000000" pitchFamily="2" charset="-79"/>
        </a:defRPr>
      </a:lvl1pPr>
    </p:titleStyle>
    <p:bodyStyle>
      <a:lvl1pPr marL="144688" indent="-144688" algn="l" defTabSz="578755" rtl="0" eaLnBrk="1" latinLnBrk="0" hangingPunct="1">
        <a:lnSpc>
          <a:spcPct val="90000"/>
        </a:lnSpc>
        <a:spcBef>
          <a:spcPts val="631"/>
        </a:spcBef>
        <a:buFont typeface="Arial" panose="020B0604020202020204" pitchFamily="34" charset="0"/>
        <a:buChar char="•"/>
        <a:defRPr sz="1452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434067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271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72344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9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01282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1302200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907" kern="12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1591576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880955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170334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459712" indent="-144688" algn="l" defTabSz="578755" rtl="0" eaLnBrk="1" latinLnBrk="0" hangingPunct="1">
        <a:lnSpc>
          <a:spcPct val="90000"/>
        </a:lnSpc>
        <a:spcBef>
          <a:spcPts val="317"/>
        </a:spcBef>
        <a:buFont typeface="Arial" panose="020B0604020202020204" pitchFamily="34" charset="0"/>
        <a:buChar char="•"/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1pPr>
      <a:lvl2pPr marL="289378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2pPr>
      <a:lvl3pPr marL="578755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3pPr>
      <a:lvl4pPr marL="868132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4pPr>
      <a:lvl5pPr marL="1157510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5pPr>
      <a:lvl6pPr marL="1446887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6pPr>
      <a:lvl7pPr marL="1736266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7pPr>
      <a:lvl8pPr marL="2025644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8pPr>
      <a:lvl9pPr marL="2315021" algn="l" defTabSz="578755" rtl="0" eaLnBrk="1" latinLnBrk="0" hangingPunct="1">
        <a:defRPr sz="1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 orient="horz" pos="4156">
          <p15:clr>
            <a:srgbClr val="F26B43"/>
          </p15:clr>
        </p15:guide>
        <p15:guide id="20" orient="horz" pos="482">
          <p15:clr>
            <a:srgbClr val="F26B43"/>
          </p15:clr>
        </p15:guide>
        <p15:guide id="21" pos="218">
          <p15:clr>
            <a:srgbClr val="F26B43"/>
          </p15:clr>
        </p15:guide>
        <p15:guide id="22" pos="7469">
          <p15:clr>
            <a:srgbClr val="F26B43"/>
          </p15:clr>
        </p15:guide>
        <p15:guide id="23" orient="horz" pos="249">
          <p15:clr>
            <a:srgbClr val="F26B43"/>
          </p15:clr>
        </p15:guide>
        <p15:guide id="24" orient="horz" pos="4042">
          <p15:clr>
            <a:srgbClr val="F26B43"/>
          </p15:clr>
        </p15:guide>
        <p15:guide id="25" orient="horz" pos="3906">
          <p15:clr>
            <a:srgbClr val="F26B43"/>
          </p15:clr>
        </p15:guide>
        <p15:guide id="26" orient="horz" pos="640">
          <p15:clr>
            <a:srgbClr val="F26B43"/>
          </p15:clr>
        </p15:guide>
        <p15:guide id="27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4E6652B8-EAEC-C234-77A0-540D2067E7D2}"/>
              </a:ext>
            </a:extLst>
          </p:cNvPr>
          <p:cNvSpPr/>
          <p:nvPr/>
        </p:nvSpPr>
        <p:spPr>
          <a:xfrm>
            <a:off x="568037" y="665018"/>
            <a:ext cx="11593986" cy="5966265"/>
          </a:xfrm>
          <a:custGeom>
            <a:avLst/>
            <a:gdLst>
              <a:gd name="connsiteX0" fmla="*/ 13036454 w 13103458"/>
              <a:gd name="connsiteY0" fmla="*/ 235527 h 6201792"/>
              <a:gd name="connsiteX1" fmla="*/ 7924127 w 13103458"/>
              <a:gd name="connsiteY1" fmla="*/ 1787236 h 6201792"/>
              <a:gd name="connsiteX2" fmla="*/ 6704927 w 13103458"/>
              <a:gd name="connsiteY2" fmla="*/ 3172691 h 6201792"/>
              <a:gd name="connsiteX3" fmla="*/ 13050309 w 13103458"/>
              <a:gd name="connsiteY3" fmla="*/ 3962400 h 6201792"/>
              <a:gd name="connsiteX4" fmla="*/ 9877618 w 13103458"/>
              <a:gd name="connsiteY4" fmla="*/ 277091 h 6201792"/>
              <a:gd name="connsiteX5" fmla="*/ 12371436 w 13103458"/>
              <a:gd name="connsiteY5" fmla="*/ 6040582 h 6201792"/>
              <a:gd name="connsiteX6" fmla="*/ 11082963 w 13103458"/>
              <a:gd name="connsiteY6" fmla="*/ 4724400 h 6201792"/>
              <a:gd name="connsiteX7" fmla="*/ 9295727 w 13103458"/>
              <a:gd name="connsiteY7" fmla="*/ 6026727 h 6201792"/>
              <a:gd name="connsiteX8" fmla="*/ 4585181 w 13103458"/>
              <a:gd name="connsiteY8" fmla="*/ 5389418 h 6201792"/>
              <a:gd name="connsiteX9" fmla="*/ 5264054 w 13103458"/>
              <a:gd name="connsiteY9" fmla="*/ 6109854 h 6201792"/>
              <a:gd name="connsiteX10" fmla="*/ 1509472 w 13103458"/>
              <a:gd name="connsiteY10" fmla="*/ 5874327 h 6201792"/>
              <a:gd name="connsiteX11" fmla="*/ 1855836 w 13103458"/>
              <a:gd name="connsiteY11" fmla="*/ 3588327 h 6201792"/>
              <a:gd name="connsiteX12" fmla="*/ 4044854 w 13103458"/>
              <a:gd name="connsiteY12" fmla="*/ 3962400 h 6201792"/>
              <a:gd name="connsiteX13" fmla="*/ 3573800 w 13103458"/>
              <a:gd name="connsiteY13" fmla="*/ 3560618 h 6201792"/>
              <a:gd name="connsiteX14" fmla="*/ 414963 w 13103458"/>
              <a:gd name="connsiteY14" fmla="*/ 0 h 6201792"/>
              <a:gd name="connsiteX0" fmla="*/ 12265070 w 12332074"/>
              <a:gd name="connsiteY0" fmla="*/ 221673 h 6187938"/>
              <a:gd name="connsiteX1" fmla="*/ 7152743 w 12332074"/>
              <a:gd name="connsiteY1" fmla="*/ 1773382 h 6187938"/>
              <a:gd name="connsiteX2" fmla="*/ 5933543 w 12332074"/>
              <a:gd name="connsiteY2" fmla="*/ 3158837 h 6187938"/>
              <a:gd name="connsiteX3" fmla="*/ 12278925 w 12332074"/>
              <a:gd name="connsiteY3" fmla="*/ 3948546 h 6187938"/>
              <a:gd name="connsiteX4" fmla="*/ 9106234 w 12332074"/>
              <a:gd name="connsiteY4" fmla="*/ 263237 h 6187938"/>
              <a:gd name="connsiteX5" fmla="*/ 11600052 w 12332074"/>
              <a:gd name="connsiteY5" fmla="*/ 6026728 h 6187938"/>
              <a:gd name="connsiteX6" fmla="*/ 10311579 w 12332074"/>
              <a:gd name="connsiteY6" fmla="*/ 4710546 h 6187938"/>
              <a:gd name="connsiteX7" fmla="*/ 8524343 w 12332074"/>
              <a:gd name="connsiteY7" fmla="*/ 6012873 h 6187938"/>
              <a:gd name="connsiteX8" fmla="*/ 3813797 w 12332074"/>
              <a:gd name="connsiteY8" fmla="*/ 5375564 h 6187938"/>
              <a:gd name="connsiteX9" fmla="*/ 4492670 w 12332074"/>
              <a:gd name="connsiteY9" fmla="*/ 6096000 h 6187938"/>
              <a:gd name="connsiteX10" fmla="*/ 738088 w 12332074"/>
              <a:gd name="connsiteY10" fmla="*/ 5860473 h 6187938"/>
              <a:gd name="connsiteX11" fmla="*/ 1084452 w 12332074"/>
              <a:gd name="connsiteY11" fmla="*/ 3574473 h 6187938"/>
              <a:gd name="connsiteX12" fmla="*/ 3273470 w 12332074"/>
              <a:gd name="connsiteY12" fmla="*/ 3948546 h 6187938"/>
              <a:gd name="connsiteX13" fmla="*/ 2802416 w 12332074"/>
              <a:gd name="connsiteY13" fmla="*/ 3546764 h 6187938"/>
              <a:gd name="connsiteX14" fmla="*/ 488706 w 12332074"/>
              <a:gd name="connsiteY14" fmla="*/ 0 h 6187938"/>
              <a:gd name="connsiteX0" fmla="*/ 11783735 w 11850739"/>
              <a:gd name="connsiteY0" fmla="*/ 0 h 5966265"/>
              <a:gd name="connsiteX1" fmla="*/ 6671408 w 11850739"/>
              <a:gd name="connsiteY1" fmla="*/ 1551709 h 5966265"/>
              <a:gd name="connsiteX2" fmla="*/ 5452208 w 11850739"/>
              <a:gd name="connsiteY2" fmla="*/ 2937164 h 5966265"/>
              <a:gd name="connsiteX3" fmla="*/ 11797590 w 11850739"/>
              <a:gd name="connsiteY3" fmla="*/ 3726873 h 5966265"/>
              <a:gd name="connsiteX4" fmla="*/ 8624899 w 11850739"/>
              <a:gd name="connsiteY4" fmla="*/ 41564 h 5966265"/>
              <a:gd name="connsiteX5" fmla="*/ 11118717 w 11850739"/>
              <a:gd name="connsiteY5" fmla="*/ 5805055 h 5966265"/>
              <a:gd name="connsiteX6" fmla="*/ 9830244 w 11850739"/>
              <a:gd name="connsiteY6" fmla="*/ 4488873 h 5966265"/>
              <a:gd name="connsiteX7" fmla="*/ 8043008 w 11850739"/>
              <a:gd name="connsiteY7" fmla="*/ 5791200 h 5966265"/>
              <a:gd name="connsiteX8" fmla="*/ 3332462 w 11850739"/>
              <a:gd name="connsiteY8" fmla="*/ 5153891 h 5966265"/>
              <a:gd name="connsiteX9" fmla="*/ 4011335 w 11850739"/>
              <a:gd name="connsiteY9" fmla="*/ 5874327 h 5966265"/>
              <a:gd name="connsiteX10" fmla="*/ 256753 w 11850739"/>
              <a:gd name="connsiteY10" fmla="*/ 5638800 h 5966265"/>
              <a:gd name="connsiteX11" fmla="*/ 603117 w 11850739"/>
              <a:gd name="connsiteY11" fmla="*/ 3352800 h 5966265"/>
              <a:gd name="connsiteX12" fmla="*/ 2792135 w 11850739"/>
              <a:gd name="connsiteY12" fmla="*/ 3726873 h 5966265"/>
              <a:gd name="connsiteX13" fmla="*/ 2321081 w 11850739"/>
              <a:gd name="connsiteY13" fmla="*/ 3325091 h 5966265"/>
              <a:gd name="connsiteX14" fmla="*/ 2902971 w 11850739"/>
              <a:gd name="connsiteY14" fmla="*/ 3283527 h 5966265"/>
              <a:gd name="connsiteX0" fmla="*/ 11783735 w 11850739"/>
              <a:gd name="connsiteY0" fmla="*/ 0 h 5966265"/>
              <a:gd name="connsiteX1" fmla="*/ 6671408 w 11850739"/>
              <a:gd name="connsiteY1" fmla="*/ 1551709 h 5966265"/>
              <a:gd name="connsiteX2" fmla="*/ 5452208 w 11850739"/>
              <a:gd name="connsiteY2" fmla="*/ 2937164 h 5966265"/>
              <a:gd name="connsiteX3" fmla="*/ 11797590 w 11850739"/>
              <a:gd name="connsiteY3" fmla="*/ 3726873 h 5966265"/>
              <a:gd name="connsiteX4" fmla="*/ 8624899 w 11850739"/>
              <a:gd name="connsiteY4" fmla="*/ 41564 h 5966265"/>
              <a:gd name="connsiteX5" fmla="*/ 11118717 w 11850739"/>
              <a:gd name="connsiteY5" fmla="*/ 5805055 h 5966265"/>
              <a:gd name="connsiteX6" fmla="*/ 9830244 w 11850739"/>
              <a:gd name="connsiteY6" fmla="*/ 4488873 h 5966265"/>
              <a:gd name="connsiteX7" fmla="*/ 8043008 w 11850739"/>
              <a:gd name="connsiteY7" fmla="*/ 5791200 h 5966265"/>
              <a:gd name="connsiteX8" fmla="*/ 3332462 w 11850739"/>
              <a:gd name="connsiteY8" fmla="*/ 5153891 h 5966265"/>
              <a:gd name="connsiteX9" fmla="*/ 4011335 w 11850739"/>
              <a:gd name="connsiteY9" fmla="*/ 5874327 h 5966265"/>
              <a:gd name="connsiteX10" fmla="*/ 256753 w 11850739"/>
              <a:gd name="connsiteY10" fmla="*/ 5638800 h 5966265"/>
              <a:gd name="connsiteX11" fmla="*/ 603117 w 11850739"/>
              <a:gd name="connsiteY11" fmla="*/ 3352800 h 5966265"/>
              <a:gd name="connsiteX12" fmla="*/ 2792135 w 11850739"/>
              <a:gd name="connsiteY12" fmla="*/ 3726873 h 5966265"/>
              <a:gd name="connsiteX13" fmla="*/ 2321081 w 11850739"/>
              <a:gd name="connsiteY13" fmla="*/ 3325091 h 5966265"/>
              <a:gd name="connsiteX0" fmla="*/ 11783735 w 11850739"/>
              <a:gd name="connsiteY0" fmla="*/ 0 h 5966265"/>
              <a:gd name="connsiteX1" fmla="*/ 6671408 w 11850739"/>
              <a:gd name="connsiteY1" fmla="*/ 1551709 h 5966265"/>
              <a:gd name="connsiteX2" fmla="*/ 5452208 w 11850739"/>
              <a:gd name="connsiteY2" fmla="*/ 2937164 h 5966265"/>
              <a:gd name="connsiteX3" fmla="*/ 11797590 w 11850739"/>
              <a:gd name="connsiteY3" fmla="*/ 3726873 h 5966265"/>
              <a:gd name="connsiteX4" fmla="*/ 8624899 w 11850739"/>
              <a:gd name="connsiteY4" fmla="*/ 41564 h 5966265"/>
              <a:gd name="connsiteX5" fmla="*/ 11118717 w 11850739"/>
              <a:gd name="connsiteY5" fmla="*/ 5805055 h 5966265"/>
              <a:gd name="connsiteX6" fmla="*/ 9830244 w 11850739"/>
              <a:gd name="connsiteY6" fmla="*/ 4488873 h 5966265"/>
              <a:gd name="connsiteX7" fmla="*/ 8043008 w 11850739"/>
              <a:gd name="connsiteY7" fmla="*/ 5791200 h 5966265"/>
              <a:gd name="connsiteX8" fmla="*/ 3332462 w 11850739"/>
              <a:gd name="connsiteY8" fmla="*/ 5153891 h 5966265"/>
              <a:gd name="connsiteX9" fmla="*/ 4011335 w 11850739"/>
              <a:gd name="connsiteY9" fmla="*/ 5874327 h 5966265"/>
              <a:gd name="connsiteX10" fmla="*/ 256753 w 11850739"/>
              <a:gd name="connsiteY10" fmla="*/ 5638800 h 5966265"/>
              <a:gd name="connsiteX11" fmla="*/ 603117 w 11850739"/>
              <a:gd name="connsiteY11" fmla="*/ 3352800 h 5966265"/>
              <a:gd name="connsiteX12" fmla="*/ 2792135 w 11850739"/>
              <a:gd name="connsiteY12" fmla="*/ 3726873 h 5966265"/>
              <a:gd name="connsiteX0" fmla="*/ 11783735 w 11850739"/>
              <a:gd name="connsiteY0" fmla="*/ 0 h 5966265"/>
              <a:gd name="connsiteX1" fmla="*/ 6671408 w 11850739"/>
              <a:gd name="connsiteY1" fmla="*/ 1551709 h 5966265"/>
              <a:gd name="connsiteX2" fmla="*/ 5452208 w 11850739"/>
              <a:gd name="connsiteY2" fmla="*/ 2937164 h 5966265"/>
              <a:gd name="connsiteX3" fmla="*/ 11797590 w 11850739"/>
              <a:gd name="connsiteY3" fmla="*/ 3726873 h 5966265"/>
              <a:gd name="connsiteX4" fmla="*/ 8624899 w 11850739"/>
              <a:gd name="connsiteY4" fmla="*/ 41564 h 5966265"/>
              <a:gd name="connsiteX5" fmla="*/ 11118717 w 11850739"/>
              <a:gd name="connsiteY5" fmla="*/ 5805055 h 5966265"/>
              <a:gd name="connsiteX6" fmla="*/ 9830244 w 11850739"/>
              <a:gd name="connsiteY6" fmla="*/ 4488873 h 5966265"/>
              <a:gd name="connsiteX7" fmla="*/ 8043008 w 11850739"/>
              <a:gd name="connsiteY7" fmla="*/ 5791200 h 5966265"/>
              <a:gd name="connsiteX8" fmla="*/ 3332462 w 11850739"/>
              <a:gd name="connsiteY8" fmla="*/ 5153891 h 5966265"/>
              <a:gd name="connsiteX9" fmla="*/ 4011335 w 11850739"/>
              <a:gd name="connsiteY9" fmla="*/ 5874327 h 5966265"/>
              <a:gd name="connsiteX10" fmla="*/ 256753 w 11850739"/>
              <a:gd name="connsiteY10" fmla="*/ 5638800 h 5966265"/>
              <a:gd name="connsiteX11" fmla="*/ 603117 w 11850739"/>
              <a:gd name="connsiteY11" fmla="*/ 3352800 h 5966265"/>
              <a:gd name="connsiteX0" fmla="*/ 11526982 w 11593986"/>
              <a:gd name="connsiteY0" fmla="*/ 0 h 5966265"/>
              <a:gd name="connsiteX1" fmla="*/ 6414655 w 11593986"/>
              <a:gd name="connsiteY1" fmla="*/ 1551709 h 5966265"/>
              <a:gd name="connsiteX2" fmla="*/ 5195455 w 11593986"/>
              <a:gd name="connsiteY2" fmla="*/ 2937164 h 5966265"/>
              <a:gd name="connsiteX3" fmla="*/ 11540837 w 11593986"/>
              <a:gd name="connsiteY3" fmla="*/ 3726873 h 5966265"/>
              <a:gd name="connsiteX4" fmla="*/ 8368146 w 11593986"/>
              <a:gd name="connsiteY4" fmla="*/ 41564 h 5966265"/>
              <a:gd name="connsiteX5" fmla="*/ 10861964 w 11593986"/>
              <a:gd name="connsiteY5" fmla="*/ 5805055 h 5966265"/>
              <a:gd name="connsiteX6" fmla="*/ 9573491 w 11593986"/>
              <a:gd name="connsiteY6" fmla="*/ 4488873 h 5966265"/>
              <a:gd name="connsiteX7" fmla="*/ 7786255 w 11593986"/>
              <a:gd name="connsiteY7" fmla="*/ 5791200 h 5966265"/>
              <a:gd name="connsiteX8" fmla="*/ 3075709 w 11593986"/>
              <a:gd name="connsiteY8" fmla="*/ 5153891 h 5966265"/>
              <a:gd name="connsiteX9" fmla="*/ 3754582 w 11593986"/>
              <a:gd name="connsiteY9" fmla="*/ 5874327 h 5966265"/>
              <a:gd name="connsiteX10" fmla="*/ 0 w 11593986"/>
              <a:gd name="connsiteY10" fmla="*/ 5638800 h 596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3986" h="5966265">
                <a:moveTo>
                  <a:pt x="11526982" y="0"/>
                </a:moveTo>
                <a:cubicBezTo>
                  <a:pt x="9498445" y="531091"/>
                  <a:pt x="7469909" y="1062182"/>
                  <a:pt x="6414655" y="1551709"/>
                </a:cubicBezTo>
                <a:cubicBezTo>
                  <a:pt x="5359401" y="2041236"/>
                  <a:pt x="4341091" y="2574637"/>
                  <a:pt x="5195455" y="2937164"/>
                </a:cubicBezTo>
                <a:cubicBezTo>
                  <a:pt x="6049819" y="3299691"/>
                  <a:pt x="11012055" y="4209473"/>
                  <a:pt x="11540837" y="3726873"/>
                </a:cubicBezTo>
                <a:cubicBezTo>
                  <a:pt x="12069619" y="3244273"/>
                  <a:pt x="8481291" y="-304800"/>
                  <a:pt x="8368146" y="41564"/>
                </a:cubicBezTo>
                <a:cubicBezTo>
                  <a:pt x="8255000" y="387928"/>
                  <a:pt x="10661073" y="5063837"/>
                  <a:pt x="10861964" y="5805055"/>
                </a:cubicBezTo>
                <a:cubicBezTo>
                  <a:pt x="11062855" y="6546273"/>
                  <a:pt x="10086109" y="4491182"/>
                  <a:pt x="9573491" y="4488873"/>
                </a:cubicBezTo>
                <a:cubicBezTo>
                  <a:pt x="9060873" y="4486564"/>
                  <a:pt x="8869219" y="5680364"/>
                  <a:pt x="7786255" y="5791200"/>
                </a:cubicBezTo>
                <a:cubicBezTo>
                  <a:pt x="6703291" y="5902036"/>
                  <a:pt x="3747654" y="5140037"/>
                  <a:pt x="3075709" y="5153891"/>
                </a:cubicBezTo>
                <a:cubicBezTo>
                  <a:pt x="2403764" y="5167745"/>
                  <a:pt x="4267200" y="5793509"/>
                  <a:pt x="3754582" y="5874327"/>
                </a:cubicBezTo>
                <a:cubicBezTo>
                  <a:pt x="3241964" y="5955145"/>
                  <a:pt x="568036" y="6059055"/>
                  <a:pt x="0" y="5638800"/>
                </a:cubicBezTo>
              </a:path>
            </a:pathLst>
          </a:custGeom>
          <a:noFill/>
          <a:ln w="31750">
            <a:gradFill>
              <a:gsLst>
                <a:gs pos="0">
                  <a:schemeClr val="accent1">
                    <a:lumMod val="0"/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с одним усеченным углом 5">
            <a:extLst>
              <a:ext uri="{FF2B5EF4-FFF2-40B4-BE49-F238E27FC236}">
                <a16:creationId xmlns:a16="http://schemas.microsoft.com/office/drawing/2014/main" id="{63C0110F-AA77-51FB-37DF-BC3D51A145AA}"/>
              </a:ext>
            </a:extLst>
          </p:cNvPr>
          <p:cNvSpPr/>
          <p:nvPr/>
        </p:nvSpPr>
        <p:spPr>
          <a:xfrm>
            <a:off x="805806" y="409751"/>
            <a:ext cx="4133765" cy="3511529"/>
          </a:xfrm>
          <a:prstGeom prst="snip1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2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FA84A33-0C72-0932-80BA-8E3874357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5806" y="4692484"/>
            <a:ext cx="9013371" cy="1128809"/>
          </a:xfrm>
        </p:spPr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solidFill>
                  <a:schemeClr val="accent3">
                    <a:lumMod val="20000"/>
                    <a:lumOff val="80000"/>
                  </a:schemeClr>
                </a:solidFill>
                <a:sym typeface="Arial"/>
              </a:rPr>
              <a:t>	Команда </a:t>
            </a:r>
            <a:r>
              <a:rPr lang="en" sz="2000" dirty="0" err="1">
                <a:solidFill>
                  <a:schemeClr val="accent3">
                    <a:lumMod val="20000"/>
                    <a:lumOff val="80000"/>
                  </a:schemeClr>
                </a:solidFill>
                <a:sym typeface="Arial"/>
              </a:rPr>
              <a:t>JaJaBinx</a:t>
            </a:r>
            <a:r>
              <a:rPr lang="en" sz="2000" dirty="0">
                <a:solidFill>
                  <a:schemeClr val="accent3">
                    <a:lumMod val="20000"/>
                    <a:lumOff val="80000"/>
                  </a:schemeClr>
                </a:solidFill>
                <a:sym typeface="Arial"/>
              </a:rPr>
              <a:t>: </a:t>
            </a:r>
            <a:br>
              <a:rPr lang="ru-RU" sz="2000" dirty="0">
                <a:sym typeface="Arial"/>
              </a:rPr>
            </a:br>
            <a:r>
              <a:rPr lang="ru-RU" sz="1000" dirty="0">
                <a:sym typeface="Arial"/>
              </a:rPr>
              <a:t> </a:t>
            </a:r>
            <a:br>
              <a:rPr lang="en" sz="2000" dirty="0">
                <a:sym typeface="Arial"/>
              </a:rPr>
            </a:br>
            <a:r>
              <a:rPr lang="ru-RU" sz="2000" dirty="0">
                <a:sym typeface="Arial"/>
              </a:rPr>
              <a:t>	</a:t>
            </a:r>
            <a:r>
              <a:rPr lang="ru-RU" sz="2000" dirty="0" err="1">
                <a:sym typeface="Arial"/>
              </a:rPr>
              <a:t>Мокин</a:t>
            </a:r>
            <a:r>
              <a:rPr lang="ru-RU" sz="2000" dirty="0">
                <a:sym typeface="Arial"/>
              </a:rPr>
              <a:t> Арсений, Кувшинов Владимир, Ивлева Юлия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13F2A2-CD07-4000-9F5D-B51706E52D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9" t="10440" r="22370" b="10141"/>
          <a:stretch/>
        </p:blipFill>
        <p:spPr>
          <a:xfrm>
            <a:off x="1037385" y="617572"/>
            <a:ext cx="3116423" cy="3062129"/>
          </a:xfrm>
          <a:prstGeom prst="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37079B28-9FB8-672E-DD52-FA978EC4A2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99499" y="2067831"/>
            <a:ext cx="5996757" cy="1667633"/>
          </a:xfrm>
        </p:spPr>
        <p:txBody>
          <a:bodyPr anchor="ctr">
            <a:normAutofit/>
          </a:bodyPr>
          <a:lstStyle/>
          <a:p>
            <a:pPr indent="0" algn="ctr">
              <a:lnSpc>
                <a:spcPct val="100000"/>
              </a:lnSpc>
              <a:spcBef>
                <a:spcPts val="0"/>
              </a:spcBef>
            </a:pPr>
            <a:r>
              <a:rPr lang="ru-RU" sz="2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j-ea"/>
                <a:cs typeface="Amatic SC" panose="00000500000000000000" pitchFamily="2" charset="-79"/>
              </a:rPr>
              <a:t>Задача 6 </a:t>
            </a:r>
          </a:p>
          <a:p>
            <a:pPr indent="0" algn="ctr">
              <a:lnSpc>
                <a:spcPct val="100000"/>
              </a:lnSpc>
              <a:spcBef>
                <a:spcPts val="0"/>
              </a:spcBef>
            </a:pPr>
            <a:r>
              <a:rPr lang="ru-RU" sz="1900" dirty="0">
                <a:latin typeface="+mj-lt"/>
                <a:ea typeface="+mj-ea"/>
                <a:cs typeface="Amatic SC" panose="00000500000000000000" pitchFamily="2" charset="-79"/>
              </a:rPr>
              <a:t> </a:t>
            </a:r>
            <a:br>
              <a:rPr lang="ru-RU" sz="1900" dirty="0">
                <a:latin typeface="+mj-lt"/>
                <a:ea typeface="+mj-ea"/>
                <a:cs typeface="Amatic SC" panose="00000500000000000000" pitchFamily="2" charset="-79"/>
              </a:rPr>
            </a:br>
            <a:r>
              <a:rPr lang="ru-RU" sz="2400" dirty="0">
                <a:latin typeface="+mj-lt"/>
                <a:ea typeface="+mj-ea"/>
                <a:cs typeface="Amatic SC" panose="00000500000000000000" pitchFamily="2" charset="-79"/>
              </a:rPr>
              <a:t>«</a:t>
            </a:r>
            <a:r>
              <a:rPr lang="ru-RU" sz="2400" b="1" dirty="0">
                <a:latin typeface="+mj-lt"/>
                <a:ea typeface="+mj-ea"/>
                <a:cs typeface="Amatic SC" panose="00000500000000000000" pitchFamily="2" charset="-79"/>
              </a:rPr>
              <a:t>Интеллектуальный цифровой̆ инженер данных</a:t>
            </a:r>
            <a:r>
              <a:rPr lang="ru-RU" sz="2400" dirty="0">
                <a:latin typeface="+mj-lt"/>
                <a:ea typeface="+mj-ea"/>
                <a:cs typeface="Amatic SC" panose="00000500000000000000" pitchFamily="2" charset="-79"/>
              </a:rPr>
              <a:t>» </a:t>
            </a:r>
            <a:endParaRPr lang="ru-RU" sz="1900" dirty="0">
              <a:latin typeface="+mj-lt"/>
              <a:ea typeface="+mj-ea"/>
              <a:cs typeface="Amatic SC" panose="00000500000000000000" pitchFamily="2" charset="-79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193B4E-B6C6-5097-AD3B-7E0EAFE19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809" y="4692484"/>
            <a:ext cx="1641292" cy="16412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FC4AB6-280C-D87F-8269-9BEF57CF779B}"/>
              </a:ext>
            </a:extLst>
          </p:cNvPr>
          <p:cNvSpPr txBox="1"/>
          <p:nvPr/>
        </p:nvSpPr>
        <p:spPr>
          <a:xfrm>
            <a:off x="9814890" y="6403518"/>
            <a:ext cx="23471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chemeClr val="accent6">
                    <a:lumMod val="90000"/>
                    <a:lumOff val="10000"/>
                  </a:schemeClr>
                </a:solidFill>
                <a:latin typeface="+mn-lt"/>
                <a:sym typeface="Oswald"/>
              </a:rPr>
              <a:t>idea</a:t>
            </a:r>
            <a:r>
              <a:rPr lang="ru-RU" sz="2000" b="1" u="sng" dirty="0">
                <a:solidFill>
                  <a:schemeClr val="accent6">
                    <a:lumMod val="90000"/>
                    <a:lumOff val="10000"/>
                  </a:schemeClr>
                </a:solidFill>
                <a:latin typeface="+mn-lt"/>
                <a:sym typeface="Oswald"/>
              </a:rPr>
              <a:t>-</a:t>
            </a:r>
            <a:r>
              <a:rPr lang="en-US" sz="2000" b="1" u="sng" dirty="0" err="1">
                <a:solidFill>
                  <a:schemeClr val="accent6">
                    <a:lumMod val="90000"/>
                    <a:lumOff val="10000"/>
                  </a:schemeClr>
                </a:solidFill>
                <a:latin typeface="+mn-lt"/>
                <a:sym typeface="Oswald"/>
              </a:rPr>
              <a:t>msk.space</a:t>
            </a:r>
            <a:endParaRPr lang="ru-RU" sz="2000" b="1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21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C977F-019F-1EBC-A1EC-CEAA645B5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DB144DF4-BC6C-6132-A6AB-EA6D85FCF051}"/>
              </a:ext>
            </a:extLst>
          </p:cNvPr>
          <p:cNvSpPr/>
          <p:nvPr/>
        </p:nvSpPr>
        <p:spPr>
          <a:xfrm>
            <a:off x="2091775" y="3538525"/>
            <a:ext cx="3032159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Арсений </a:t>
            </a:r>
            <a:r>
              <a:rPr lang="ru-RU" b="1" dirty="0" err="1">
                <a:solidFill>
                  <a:schemeClr val="accent2"/>
                </a:solidFill>
              </a:rPr>
              <a:t>Мокин</a:t>
            </a:r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20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64147576-183D-C3F3-7CE0-A1EC79C248D4}"/>
              </a:ext>
            </a:extLst>
          </p:cNvPr>
          <p:cNvSpPr/>
          <p:nvPr/>
        </p:nvSpPr>
        <p:spPr>
          <a:xfrm>
            <a:off x="5413107" y="3538525"/>
            <a:ext cx="3032159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Юлия Ивлева</a:t>
            </a:r>
          </a:p>
        </p:txBody>
      </p:sp>
      <p:sp>
        <p:nvSpPr>
          <p:cNvPr id="21" name="Прямоугольник с двумя учесеченными противолежащими углами 20">
            <a:extLst>
              <a:ext uri="{FF2B5EF4-FFF2-40B4-BE49-F238E27FC236}">
                <a16:creationId xmlns:a16="http://schemas.microsoft.com/office/drawing/2014/main" id="{AF370263-13A5-C54C-7A0E-B798A3BBB072}"/>
              </a:ext>
            </a:extLst>
          </p:cNvPr>
          <p:cNvSpPr/>
          <p:nvPr/>
        </p:nvSpPr>
        <p:spPr>
          <a:xfrm>
            <a:off x="8801882" y="3538525"/>
            <a:ext cx="3032159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b="1" dirty="0">
                <a:solidFill>
                  <a:schemeClr val="accent2"/>
                </a:solidFill>
              </a:rPr>
              <a:t>Владимир Кувшинов</a:t>
            </a:r>
          </a:p>
        </p:txBody>
      </p:sp>
      <p:sp>
        <p:nvSpPr>
          <p:cNvPr id="8" name="Прямоугольник с одним усеченным углом 7">
            <a:extLst>
              <a:ext uri="{FF2B5EF4-FFF2-40B4-BE49-F238E27FC236}">
                <a16:creationId xmlns:a16="http://schemas.microsoft.com/office/drawing/2014/main" id="{201EAA2F-F365-D286-8F39-7CDE264CD87F}"/>
              </a:ext>
            </a:extLst>
          </p:cNvPr>
          <p:cNvSpPr/>
          <p:nvPr/>
        </p:nvSpPr>
        <p:spPr>
          <a:xfrm>
            <a:off x="2617775" y="1564297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6F22E209-A483-F97E-7436-970940CB5665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850" t="4646" r="1850" b="24560"/>
          <a:stretch/>
        </p:blipFill>
        <p:spPr>
          <a:xfrm>
            <a:off x="9549610" y="1785123"/>
            <a:ext cx="1536700" cy="1439862"/>
          </a:xfr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8302BF4-F579-F30C-0D0B-9EC587DE2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503" y="461319"/>
            <a:ext cx="4014792" cy="562689"/>
          </a:xfrm>
        </p:spPr>
        <p:txBody>
          <a:bodyPr/>
          <a:lstStyle/>
          <a:p>
            <a:r>
              <a:rPr lang="en-US" sz="3200" u="sng" dirty="0">
                <a:latin typeface="+mn-lt"/>
                <a:sym typeface="Oswald"/>
              </a:rPr>
              <a:t>idea</a:t>
            </a:r>
            <a:r>
              <a:rPr lang="ru-RU" sz="3200" u="sng" dirty="0">
                <a:latin typeface="+mn-lt"/>
                <a:sym typeface="Oswald"/>
              </a:rPr>
              <a:t>-</a:t>
            </a:r>
            <a:r>
              <a:rPr lang="en-US" sz="3200" u="sng" dirty="0" err="1">
                <a:latin typeface="+mn-lt"/>
                <a:sym typeface="Oswald"/>
              </a:rPr>
              <a:t>msk.space</a:t>
            </a:r>
            <a:endParaRPr lang="ru-RU" sz="3200" u="sng" dirty="0">
              <a:latin typeface="+mn-lt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8392728C-0D28-63FE-46DB-BBDA5226DA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148852" y="4121996"/>
            <a:ext cx="2918003" cy="1592323"/>
          </a:xfrm>
        </p:spPr>
        <p:txBody>
          <a:bodyPr>
            <a:noAutofit/>
          </a:bodyPr>
          <a:lstStyle/>
          <a:p>
            <a:r>
              <a:rPr lang="ru-RU" sz="1500" b="0" i="0" u="none" strike="noStrike" cap="none" dirty="0">
                <a:solidFill>
                  <a:schemeClr val="lt1"/>
                </a:solidFill>
                <a:ea typeface="Arial"/>
                <a:cs typeface="Arial"/>
                <a:sym typeface="Arial"/>
              </a:rPr>
              <a:t>Аспирант </a:t>
            </a:r>
            <a:br>
              <a:rPr lang="ru-RU" sz="1500" b="0" i="0" u="none" strike="noStrike" cap="none" dirty="0">
                <a:solidFill>
                  <a:schemeClr val="lt1"/>
                </a:solidFill>
                <a:ea typeface="Arial"/>
                <a:cs typeface="Arial"/>
                <a:sym typeface="Arial"/>
              </a:rPr>
            </a:br>
            <a:r>
              <a:rPr lang="ru-RU" sz="1500" b="0" i="0" u="none" strike="noStrike" cap="none" dirty="0">
                <a:solidFill>
                  <a:schemeClr val="lt1"/>
                </a:solidFill>
                <a:ea typeface="Arial"/>
                <a:cs typeface="Arial"/>
                <a:sym typeface="Arial"/>
              </a:rPr>
              <a:t>МГУ им. М.В. Ломоносова</a:t>
            </a:r>
            <a:endParaRPr lang="ru-RU" sz="1500" dirty="0">
              <a:sym typeface="Arial"/>
            </a:endParaRPr>
          </a:p>
          <a:p>
            <a:r>
              <a:rPr lang="en" sz="1500" dirty="0">
                <a:sym typeface="Arial"/>
              </a:rPr>
              <a:t>ML, UX/UI, Frontend</a:t>
            </a:r>
            <a:endParaRPr lang="ru-RU" sz="1500" dirty="0"/>
          </a:p>
          <a:p>
            <a:r>
              <a:rPr lang="en" sz="1500" dirty="0">
                <a:sym typeface="Arial"/>
              </a:rPr>
              <a:t>@</a:t>
            </a:r>
            <a:r>
              <a:rPr lang="en" sz="1500" dirty="0" err="1">
                <a:sym typeface="Arial"/>
              </a:rPr>
              <a:t>cringenius</a:t>
            </a:r>
            <a:endParaRPr lang="ru-RU" sz="1500" dirty="0"/>
          </a:p>
          <a:p>
            <a:r>
              <a:rPr lang="ru-RU" sz="1500" dirty="0"/>
              <a:t>+7-917-509-22-82</a:t>
            </a:r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09FA2196-9D34-827B-ACEA-0E5E945660F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461688" y="4165606"/>
            <a:ext cx="2992158" cy="1576498"/>
          </a:xfrm>
        </p:spPr>
        <p:txBody>
          <a:bodyPr>
            <a:normAutofit/>
          </a:bodyPr>
          <a:lstStyle/>
          <a:p>
            <a:pPr marR="0" lvl="0">
              <a:spcAft>
                <a:spcPts val="0"/>
              </a:spcAft>
            </a:pPr>
            <a:r>
              <a:rPr lang="ru-RU" sz="1500" dirty="0">
                <a:solidFill>
                  <a:schemeClr val="lt1"/>
                </a:solidFill>
                <a:cs typeface="Arial"/>
                <a:sym typeface="Arial"/>
              </a:rPr>
              <a:t>Выпускник </a:t>
            </a:r>
            <a:br>
              <a:rPr lang="ru-RU" sz="1500" dirty="0">
                <a:solidFill>
                  <a:schemeClr val="lt1"/>
                </a:solidFill>
                <a:cs typeface="Arial"/>
                <a:sym typeface="Arial"/>
              </a:rPr>
            </a:br>
            <a:r>
              <a:rPr lang="ru-RU" sz="1500" dirty="0">
                <a:solidFill>
                  <a:schemeClr val="lt1"/>
                </a:solidFill>
                <a:cs typeface="Arial"/>
                <a:sym typeface="Arial"/>
              </a:rPr>
              <a:t>МГУ им. М.В. Ломоносова</a:t>
            </a:r>
          </a:p>
          <a:p>
            <a:pPr marR="0" lvl="0">
              <a:spcAft>
                <a:spcPts val="0"/>
              </a:spcAft>
            </a:pPr>
            <a:r>
              <a:rPr lang="en" sz="1500" dirty="0">
                <a:solidFill>
                  <a:schemeClr val="lt1"/>
                </a:solidFill>
                <a:cs typeface="Arial"/>
                <a:sym typeface="Arial"/>
              </a:rPr>
              <a:t>UX/UI, Backend</a:t>
            </a:r>
          </a:p>
          <a:p>
            <a:r>
              <a:rPr lang="en" sz="1500" dirty="0">
                <a:solidFill>
                  <a:schemeClr val="lt1"/>
                </a:solidFill>
                <a:cs typeface="Arial"/>
                <a:sym typeface="Arial"/>
              </a:rPr>
              <a:t>@</a:t>
            </a:r>
            <a:r>
              <a:rPr lang="en" sz="1500" dirty="0" err="1">
                <a:solidFill>
                  <a:schemeClr val="lt1"/>
                </a:solidFill>
                <a:cs typeface="Arial"/>
                <a:sym typeface="Arial"/>
              </a:rPr>
              <a:t>crinjulia</a:t>
            </a:r>
            <a:endParaRPr lang="ru-RU" sz="1500" dirty="0">
              <a:solidFill>
                <a:schemeClr val="lt1"/>
              </a:solidFill>
              <a:cs typeface="Arial"/>
            </a:endParaRPr>
          </a:p>
          <a:p>
            <a:r>
              <a:rPr lang="ru-RU" sz="1500" dirty="0">
                <a:solidFill>
                  <a:schemeClr val="lt1"/>
                </a:solidFill>
                <a:cs typeface="Arial"/>
              </a:rPr>
              <a:t>+7-9530616-64-45</a:t>
            </a:r>
          </a:p>
          <a:p>
            <a:endParaRPr lang="ru-RU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60DF70EE-E30A-9927-9407-11A722DC79E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817448" y="4165606"/>
            <a:ext cx="3032159" cy="157649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ru-RU" sz="1600" dirty="0">
                <a:solidFill>
                  <a:schemeClr val="lt1"/>
                </a:solidFill>
                <a:cs typeface="Arial"/>
                <a:sym typeface="Arial"/>
              </a:rPr>
              <a:t>Аспирант </a:t>
            </a:r>
            <a:br>
              <a:rPr lang="ru-RU" sz="1600" dirty="0">
                <a:solidFill>
                  <a:schemeClr val="lt1"/>
                </a:solidFill>
                <a:cs typeface="Arial"/>
                <a:sym typeface="Arial"/>
              </a:rPr>
            </a:br>
            <a:r>
              <a:rPr lang="ru-RU" sz="1600" dirty="0">
                <a:solidFill>
                  <a:schemeClr val="lt1"/>
                </a:solidFill>
                <a:cs typeface="Arial"/>
                <a:sym typeface="Arial"/>
              </a:rPr>
              <a:t>МГУ им. М.В. Ломоносова / Студент ЦУ</a:t>
            </a:r>
          </a:p>
          <a:p>
            <a:pPr>
              <a:lnSpc>
                <a:spcPct val="100000"/>
              </a:lnSpc>
            </a:pPr>
            <a:r>
              <a:rPr lang="en" sz="1600" dirty="0">
                <a:solidFill>
                  <a:schemeClr val="lt1"/>
                </a:solidFill>
                <a:cs typeface="Arial"/>
                <a:sym typeface="Arial"/>
              </a:rPr>
              <a:t>ML, Backend</a:t>
            </a:r>
            <a:endParaRPr lang="ru-RU" sz="1600" dirty="0">
              <a:solidFill>
                <a:schemeClr val="lt1"/>
              </a:solidFill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" sz="1600" dirty="0">
                <a:solidFill>
                  <a:schemeClr val="lt1"/>
                </a:solidFill>
                <a:cs typeface="Arial"/>
              </a:rPr>
              <a:t>@</a:t>
            </a:r>
            <a:r>
              <a:rPr lang="en" sz="1600" dirty="0" err="1">
                <a:solidFill>
                  <a:schemeClr val="lt1"/>
                </a:solidFill>
                <a:cs typeface="Arial"/>
              </a:rPr>
              <a:t>vgkuvshinov</a:t>
            </a:r>
            <a:endParaRPr lang="ru-RU" sz="1600" dirty="0">
              <a:solidFill>
                <a:schemeClr val="lt1"/>
              </a:solidFill>
              <a:cs typeface="Arial"/>
            </a:endParaRPr>
          </a:p>
          <a:p>
            <a:pPr>
              <a:lnSpc>
                <a:spcPct val="100000"/>
              </a:lnSpc>
            </a:pPr>
            <a:r>
              <a:rPr lang="ru-RU" sz="1600" dirty="0">
                <a:solidFill>
                  <a:schemeClr val="lt1"/>
                </a:solidFill>
                <a:cs typeface="Arial"/>
              </a:rPr>
              <a:t>+79151593926</a:t>
            </a:r>
          </a:p>
          <a:p>
            <a:pPr>
              <a:lnSpc>
                <a:spcPct val="100000"/>
              </a:lnSpc>
            </a:pPr>
            <a:endParaRPr lang="ru-RU" dirty="0">
              <a:solidFill>
                <a:schemeClr val="lt1"/>
              </a:solidFill>
              <a:latin typeface="Arial"/>
              <a:cs typeface="Arial"/>
            </a:endParaRPr>
          </a:p>
        </p:txBody>
      </p:sp>
      <p:pic>
        <p:nvPicPr>
          <p:cNvPr id="28" name="Google Shape;167;p21">
            <a:extLst>
              <a:ext uri="{FF2B5EF4-FFF2-40B4-BE49-F238E27FC236}">
                <a16:creationId xmlns:a16="http://schemas.microsoft.com/office/drawing/2014/main" id="{95428E80-FF46-0F3E-248A-B20447F7C912}"/>
              </a:ext>
            </a:extLst>
          </p:cNvPr>
          <p:cNvPicPr preferRelativeResize="0">
            <a:picLocks noGrp="1"/>
          </p:cNvPicPr>
          <p:nvPr>
            <p:ph type="pic" sz="quarter" idx="4294967295"/>
          </p:nvPr>
        </p:nvPicPr>
        <p:blipFill rotWithShape="1">
          <a:blip r:embed="rId5">
            <a:alphaModFix/>
          </a:blip>
          <a:srcRect l="7361" t="4115" r="5564" b="22205"/>
          <a:stretch/>
        </p:blipFill>
        <p:spPr>
          <a:xfrm>
            <a:off x="2938805" y="1751674"/>
            <a:ext cx="1338094" cy="143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72;p21">
            <a:extLst>
              <a:ext uri="{FF2B5EF4-FFF2-40B4-BE49-F238E27FC236}">
                <a16:creationId xmlns:a16="http://schemas.microsoft.com/office/drawing/2014/main" id="{19AB430C-BC06-A5E5-08A1-83A6FD7B682B}"/>
              </a:ext>
            </a:extLst>
          </p:cNvPr>
          <p:cNvPicPr preferRelativeResize="0">
            <a:picLocks noGrp="1"/>
          </p:cNvPicPr>
          <p:nvPr>
            <p:ph type="pic" sz="quarter" idx="4294967295"/>
          </p:nvPr>
        </p:nvPicPr>
        <p:blipFill rotWithShape="1">
          <a:blip r:embed="rId6">
            <a:alphaModFix/>
          </a:blip>
          <a:srcRect l="-1770" t="-406" r="1770" b="34892"/>
          <a:stretch/>
        </p:blipFill>
        <p:spPr>
          <a:xfrm>
            <a:off x="6162385" y="1708911"/>
            <a:ext cx="1533600" cy="143986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с одним усеченным углом 5">
            <a:extLst>
              <a:ext uri="{FF2B5EF4-FFF2-40B4-BE49-F238E27FC236}">
                <a16:creationId xmlns:a16="http://schemas.microsoft.com/office/drawing/2014/main" id="{F8A5238B-E146-1920-FBEB-003E12B1C5D2}"/>
              </a:ext>
            </a:extLst>
          </p:cNvPr>
          <p:cNvSpPr/>
          <p:nvPr/>
        </p:nvSpPr>
        <p:spPr>
          <a:xfrm>
            <a:off x="5939108" y="1521534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14" name="Прямоугольник с одним усеченным углом 13">
            <a:extLst>
              <a:ext uri="{FF2B5EF4-FFF2-40B4-BE49-F238E27FC236}">
                <a16:creationId xmlns:a16="http://schemas.microsoft.com/office/drawing/2014/main" id="{42805C52-0012-0991-879E-638CF8954068}"/>
              </a:ext>
            </a:extLst>
          </p:cNvPr>
          <p:cNvSpPr/>
          <p:nvPr/>
        </p:nvSpPr>
        <p:spPr>
          <a:xfrm>
            <a:off x="9327883" y="1548471"/>
            <a:ext cx="1980155" cy="1814617"/>
          </a:xfrm>
          <a:prstGeom prst="snip1Rect">
            <a:avLst/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829C535F-D642-A9A5-703D-690B2C33DE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2" b="8232"/>
          <a:stretch/>
        </p:blipFill>
        <p:spPr>
          <a:xfrm>
            <a:off x="-136341" y="2188451"/>
            <a:ext cx="4391693" cy="4544862"/>
          </a:xfrm>
          <a:prstGeom prst="rect">
            <a:avLst/>
          </a:prstGeom>
        </p:spPr>
      </p:pic>
      <p:sp>
        <p:nvSpPr>
          <p:cNvPr id="34" name="Номер слайда 17">
            <a:extLst>
              <a:ext uri="{FF2B5EF4-FFF2-40B4-BE49-F238E27FC236}">
                <a16:creationId xmlns:a16="http://schemas.microsoft.com/office/drawing/2014/main" id="{C2EF1088-21E1-5A15-4C0F-7A1575D73F93}"/>
              </a:ext>
            </a:extLst>
          </p:cNvPr>
          <p:cNvSpPr txBox="1">
            <a:spLocks/>
          </p:cNvSpPr>
          <p:nvPr/>
        </p:nvSpPr>
        <p:spPr>
          <a:xfrm>
            <a:off x="11693238" y="6439489"/>
            <a:ext cx="390226" cy="29382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1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8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77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2DCC5B9-D646-4B76-891F-6FF4E74E9CB4}" type="slidenum">
              <a:rPr lang="ru-RU" sz="1200" b="1" smtClean="0">
                <a:solidFill>
                  <a:schemeClr val="bg1"/>
                </a:solidFill>
              </a:rPr>
              <a:pPr algn="r"/>
              <a:t>10</a:t>
            </a:fld>
            <a:endParaRPr lang="ru-RU" sz="1200" b="1" dirty="0">
              <a:solidFill>
                <a:schemeClr val="bg1"/>
              </a:solidFill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B17DB89D-3B63-DC72-EBF3-7A559C8A28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8" y="294028"/>
            <a:ext cx="1814617" cy="181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с двумя учесеченными противолежащими углами 3">
            <a:extLst>
              <a:ext uri="{FF2B5EF4-FFF2-40B4-BE49-F238E27FC236}">
                <a16:creationId xmlns:a16="http://schemas.microsoft.com/office/drawing/2014/main" id="{EAC6BE12-13A7-AA34-29B3-F6395E296893}"/>
              </a:ext>
            </a:extLst>
          </p:cNvPr>
          <p:cNvSpPr/>
          <p:nvPr/>
        </p:nvSpPr>
        <p:spPr>
          <a:xfrm>
            <a:off x="371214" y="2648001"/>
            <a:ext cx="5364424" cy="1015129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600" b="1" dirty="0">
              <a:solidFill>
                <a:schemeClr val="accent2"/>
              </a:solidFill>
            </a:endParaRP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A65CE87C-31F5-F7C9-BFC0-083442875F5F}"/>
              </a:ext>
            </a:extLst>
          </p:cNvPr>
          <p:cNvSpPr txBox="1">
            <a:spLocks/>
          </p:cNvSpPr>
          <p:nvPr/>
        </p:nvSpPr>
        <p:spPr>
          <a:xfrm>
            <a:off x="1194899" y="3057664"/>
            <a:ext cx="3717046" cy="516029"/>
          </a:xfrm>
          <a:prstGeom prst="rect">
            <a:avLst/>
          </a:prstGeom>
        </p:spPr>
        <p:txBody>
          <a:bodyPr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Font typeface="Arial" panose="020B0604020202020204" pitchFamily="34" charset="0"/>
              <a:buChar char="•"/>
              <a:defRPr sz="1452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ru-RU" sz="1600" dirty="0">
                <a:ea typeface="+mj-ea"/>
                <a:cs typeface="Amatic SC" panose="00000500000000000000" pitchFamily="2" charset="-79"/>
              </a:rPr>
              <a:t>«Интеллектуальный цифровой̆ инженер данных»</a:t>
            </a:r>
            <a:endParaRPr lang="ru-RU" sz="1600" dirty="0"/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32D7670A-4313-AE7C-DDA9-134ADC224C94}"/>
              </a:ext>
            </a:extLst>
          </p:cNvPr>
          <p:cNvSpPr txBox="1">
            <a:spLocks/>
          </p:cNvSpPr>
          <p:nvPr/>
        </p:nvSpPr>
        <p:spPr>
          <a:xfrm>
            <a:off x="1558337" y="2741991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ru-RU" sz="1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Наименование задачи:</a:t>
            </a:r>
          </a:p>
        </p:txBody>
      </p:sp>
      <p:sp>
        <p:nvSpPr>
          <p:cNvPr id="7" name="Прямоугольник с двумя учесеченными противолежащими углами 6">
            <a:extLst>
              <a:ext uri="{FF2B5EF4-FFF2-40B4-BE49-F238E27FC236}">
                <a16:creationId xmlns:a16="http://schemas.microsoft.com/office/drawing/2014/main" id="{BA6E2E22-7CB7-D351-3003-12D0777AA84A}"/>
              </a:ext>
            </a:extLst>
          </p:cNvPr>
          <p:cNvSpPr/>
          <p:nvPr/>
        </p:nvSpPr>
        <p:spPr>
          <a:xfrm>
            <a:off x="371214" y="3876680"/>
            <a:ext cx="5364424" cy="2749742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600" b="1" dirty="0">
              <a:solidFill>
                <a:schemeClr val="accent2"/>
              </a:solidFill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1B7AD7A-6B88-BC5A-8181-ABE8F90EF757}"/>
              </a:ext>
            </a:extLst>
          </p:cNvPr>
          <p:cNvSpPr txBox="1">
            <a:spLocks/>
          </p:cNvSpPr>
          <p:nvPr/>
        </p:nvSpPr>
        <p:spPr>
          <a:xfrm>
            <a:off x="1558337" y="4020755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ru-RU" sz="1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Описание решения:</a:t>
            </a:r>
          </a:p>
        </p:txBody>
      </p:sp>
      <p:sp>
        <p:nvSpPr>
          <p:cNvPr id="10" name="Прямоугольник с двумя учесеченными противолежащими углами 9">
            <a:extLst>
              <a:ext uri="{FF2B5EF4-FFF2-40B4-BE49-F238E27FC236}">
                <a16:creationId xmlns:a16="http://schemas.microsoft.com/office/drawing/2014/main" id="{A588FF60-B556-13B0-1F84-F39798FCCFFC}"/>
              </a:ext>
            </a:extLst>
          </p:cNvPr>
          <p:cNvSpPr/>
          <p:nvPr/>
        </p:nvSpPr>
        <p:spPr>
          <a:xfrm>
            <a:off x="6096000" y="1028033"/>
            <a:ext cx="5761038" cy="5636003"/>
          </a:xfrm>
          <a:prstGeom prst="snip2DiagRect">
            <a:avLst>
              <a:gd name="adj1" fmla="val 0"/>
              <a:gd name="adj2" fmla="val 5972"/>
            </a:avLst>
          </a:prstGeom>
          <a:solidFill>
            <a:srgbClr val="310F53"/>
          </a:solidFill>
          <a:ln w="19050">
            <a:solidFill>
              <a:srgbClr val="9280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600" b="1" dirty="0">
              <a:solidFill>
                <a:schemeClr val="accent2"/>
              </a:solidFill>
            </a:endParaRP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79C36659-3CC2-1809-328B-B1EADACF56A8}"/>
              </a:ext>
            </a:extLst>
          </p:cNvPr>
          <p:cNvSpPr txBox="1">
            <a:spLocks/>
          </p:cNvSpPr>
          <p:nvPr/>
        </p:nvSpPr>
        <p:spPr>
          <a:xfrm>
            <a:off x="6284495" y="2112556"/>
            <a:ext cx="5536291" cy="439907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dirty="0">
                <a:ea typeface="+mj-ea"/>
                <a:cs typeface="Amatic SC" panose="00000500000000000000" pitchFamily="2" charset="-79"/>
              </a:rPr>
              <a:t>Наш проект представляет собой </a:t>
            </a:r>
            <a:r>
              <a:rPr lang="ru-RU" b="1" dirty="0">
                <a:solidFill>
                  <a:schemeClr val="accent3">
                    <a:lumMod val="20000"/>
                    <a:lumOff val="80000"/>
                  </a:schemeClr>
                </a:solidFill>
                <a:ea typeface="+mj-ea"/>
                <a:cs typeface="Amatic SC" panose="00000500000000000000" pitchFamily="2" charset="-79"/>
              </a:rPr>
              <a:t>масштабируемое решение</a:t>
            </a:r>
            <a:r>
              <a:rPr lang="ru-RU" dirty="0">
                <a:ea typeface="+mj-ea"/>
                <a:cs typeface="Amatic SC" panose="00000500000000000000" pitchFamily="2" charset="-79"/>
              </a:rPr>
              <a:t> на базе искусственного интеллекта, которое может быть интегрировано в работу Департамента информационных технологий города Москвы и призвано оптимизировать ключевые задачи инженеров данных —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b="1" i="1" dirty="0">
                <a:solidFill>
                  <a:schemeClr val="accent3">
                    <a:lumMod val="20000"/>
                    <a:lumOff val="80000"/>
                  </a:schemeClr>
                </a:solidFill>
                <a:ea typeface="+mj-ea"/>
                <a:cs typeface="Amatic SC" panose="00000500000000000000" pitchFamily="2" charset="-79"/>
              </a:rPr>
              <a:t>от выбора оптимальных решений для хранения до проектирования </a:t>
            </a:r>
            <a:r>
              <a:rPr lang="en" b="1" i="1" dirty="0">
                <a:solidFill>
                  <a:schemeClr val="accent3">
                    <a:lumMod val="20000"/>
                    <a:lumOff val="80000"/>
                  </a:schemeClr>
                </a:solidFill>
                <a:ea typeface="+mj-ea"/>
                <a:cs typeface="Amatic SC" panose="00000500000000000000" pitchFamily="2" charset="-79"/>
              </a:rPr>
              <a:t>ETL-</a:t>
            </a:r>
            <a:r>
              <a:rPr lang="ru-RU" b="1" i="1" dirty="0">
                <a:solidFill>
                  <a:schemeClr val="accent3">
                    <a:lumMod val="20000"/>
                    <a:lumOff val="80000"/>
                  </a:schemeClr>
                </a:solidFill>
                <a:ea typeface="+mj-ea"/>
                <a:cs typeface="Amatic SC" panose="00000500000000000000" pitchFamily="2" charset="-79"/>
              </a:rPr>
              <a:t>процессов.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dirty="0">
                <a:ea typeface="+mj-ea"/>
                <a:cs typeface="Amatic SC" panose="00000500000000000000" pitchFamily="2" charset="-79"/>
              </a:rPr>
              <a:t>  </a:t>
            </a:r>
          </a:p>
          <a:p>
            <a:pPr>
              <a:lnSpc>
                <a:spcPct val="100000"/>
              </a:lnSpc>
            </a:pPr>
            <a:r>
              <a:rPr lang="ru-RU" dirty="0">
                <a:ea typeface="+mj-ea"/>
                <a:cs typeface="Amatic SC" panose="00000500000000000000" pitchFamily="2" charset="-79"/>
              </a:rPr>
              <a:t>В дальнейшем развитие проекта видится в </a:t>
            </a:r>
          </a:p>
          <a:p>
            <a:pPr lvl="1">
              <a:lnSpc>
                <a:spcPct val="100000"/>
              </a:lnSpc>
            </a:pPr>
            <a:r>
              <a:rPr lang="ru-RU" sz="1400" b="1" dirty="0">
                <a:solidFill>
                  <a:schemeClr val="accent3">
                    <a:lumMod val="40000"/>
                    <a:lumOff val="60000"/>
                  </a:schemeClr>
                </a:solidFill>
                <a:ea typeface="+mj-ea"/>
                <a:cs typeface="Amatic SC" panose="00000500000000000000" pitchFamily="2" charset="-79"/>
              </a:rPr>
              <a:t>расширении функционала</a:t>
            </a:r>
            <a:r>
              <a:rPr lang="ru-RU" sz="1400" dirty="0">
                <a:ea typeface="+mj-ea"/>
                <a:cs typeface="Amatic SC" panose="00000500000000000000" pitchFamily="2" charset="-79"/>
              </a:rPr>
              <a:t>, который представлен поддержкой других типов хранилищ.</a:t>
            </a:r>
          </a:p>
          <a:p>
            <a:pPr>
              <a:lnSpc>
                <a:spcPct val="100000"/>
              </a:lnSpc>
            </a:pPr>
            <a:r>
              <a:rPr lang="ru-RU" dirty="0">
                <a:ea typeface="+mj-ea"/>
                <a:cs typeface="Amatic SC" panose="00000500000000000000" pitchFamily="2" charset="-79"/>
              </a:rPr>
              <a:t>Также в рамках развития проекта предусматривается реализация </a:t>
            </a:r>
            <a:r>
              <a:rPr lang="ru-RU" b="1" dirty="0">
                <a:solidFill>
                  <a:schemeClr val="accent1">
                    <a:lumMod val="20000"/>
                    <a:lumOff val="80000"/>
                  </a:schemeClr>
                </a:solidFill>
                <a:ea typeface="+mj-ea"/>
                <a:cs typeface="Amatic SC" panose="00000500000000000000" pitchFamily="2" charset="-79"/>
              </a:rPr>
              <a:t>механизма автоматизированного перехода на другой тип хранилища при выявлении соответствующей необходимости ИИ-агентом.</a:t>
            </a:r>
          </a:p>
        </p:txBody>
      </p:sp>
      <p:sp>
        <p:nvSpPr>
          <p:cNvPr id="12" name="Текст 8">
            <a:extLst>
              <a:ext uri="{FF2B5EF4-FFF2-40B4-BE49-F238E27FC236}">
                <a16:creationId xmlns:a16="http://schemas.microsoft.com/office/drawing/2014/main" id="{172DB980-DE27-CB70-D229-6DDA98C418EF}"/>
              </a:ext>
            </a:extLst>
          </p:cNvPr>
          <p:cNvSpPr txBox="1">
            <a:spLocks/>
          </p:cNvSpPr>
          <p:nvPr/>
        </p:nvSpPr>
        <p:spPr>
          <a:xfrm>
            <a:off x="6044362" y="1305840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ru-RU" sz="1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Как вы планируете дальше использовать </a:t>
            </a:r>
            <a:br>
              <a:rPr lang="ru-RU" sz="1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ru-RU" sz="1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или развивать ваше решение:</a:t>
            </a:r>
          </a:p>
        </p:txBody>
      </p:sp>
      <p:sp>
        <p:nvSpPr>
          <p:cNvPr id="13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34A2F70F-68BC-72F9-09E0-CF28D94A9521}"/>
              </a:ext>
            </a:extLst>
          </p:cNvPr>
          <p:cNvSpPr/>
          <p:nvPr/>
        </p:nvSpPr>
        <p:spPr>
          <a:xfrm>
            <a:off x="371214" y="1028033"/>
            <a:ext cx="5364424" cy="1368804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600" b="1" dirty="0">
              <a:solidFill>
                <a:schemeClr val="accent2"/>
              </a:solidFill>
            </a:endParaRPr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A66B04C6-E9BA-5BA2-7A5C-84468D491C57}"/>
              </a:ext>
            </a:extLst>
          </p:cNvPr>
          <p:cNvSpPr txBox="1">
            <a:spLocks/>
          </p:cNvSpPr>
          <p:nvPr/>
        </p:nvSpPr>
        <p:spPr>
          <a:xfrm>
            <a:off x="679938" y="1445921"/>
            <a:ext cx="4348812" cy="101512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600" dirty="0"/>
              <a:t>Город - Москва</a:t>
            </a:r>
          </a:p>
          <a:p>
            <a:pPr>
              <a:lnSpc>
                <a:spcPct val="100000"/>
              </a:lnSpc>
            </a:pPr>
            <a:r>
              <a:rPr lang="ru-RU" sz="1600" dirty="0"/>
              <a:t>Количество человек - 3</a:t>
            </a:r>
          </a:p>
          <a:p>
            <a:pPr>
              <a:lnSpc>
                <a:spcPct val="100000"/>
              </a:lnSpc>
            </a:pPr>
            <a:r>
              <a:rPr lang="ru-RU" sz="1600" dirty="0"/>
              <a:t>Капитан команды – </a:t>
            </a:r>
            <a:r>
              <a:rPr lang="ru-RU" sz="1600" dirty="0" err="1"/>
              <a:t>Мокин</a:t>
            </a:r>
            <a:r>
              <a:rPr lang="ru-RU" sz="1600" dirty="0"/>
              <a:t> Арсений</a:t>
            </a:r>
          </a:p>
        </p:txBody>
      </p:sp>
      <p:sp>
        <p:nvSpPr>
          <p:cNvPr id="15" name="Текст 8">
            <a:extLst>
              <a:ext uri="{FF2B5EF4-FFF2-40B4-BE49-F238E27FC236}">
                <a16:creationId xmlns:a16="http://schemas.microsoft.com/office/drawing/2014/main" id="{835E7A1E-FFEA-1C2F-65E6-56769FEFB842}"/>
              </a:ext>
            </a:extLst>
          </p:cNvPr>
          <p:cNvSpPr txBox="1">
            <a:spLocks/>
          </p:cNvSpPr>
          <p:nvPr/>
        </p:nvSpPr>
        <p:spPr>
          <a:xfrm>
            <a:off x="1558337" y="1116227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ru-RU" sz="1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О команде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6CFE40B-7160-4E98-53FA-560D679015F4}"/>
              </a:ext>
            </a:extLst>
          </p:cNvPr>
          <p:cNvSpPr/>
          <p:nvPr/>
        </p:nvSpPr>
        <p:spPr>
          <a:xfrm>
            <a:off x="371214" y="346364"/>
            <a:ext cx="3535768" cy="482988"/>
          </a:xfrm>
          <a:prstGeom prst="rect">
            <a:avLst/>
          </a:prstGeom>
          <a:solidFill>
            <a:srgbClr val="310F53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sz="1600" b="1" dirty="0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D56CCB-E8EA-2C04-D5AB-C9CD426C3CE7}"/>
              </a:ext>
            </a:extLst>
          </p:cNvPr>
          <p:cNvSpPr txBox="1"/>
          <p:nvPr/>
        </p:nvSpPr>
        <p:spPr>
          <a:xfrm>
            <a:off x="378783" y="403665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600" b="1" dirty="0" err="1">
                <a:solidFill>
                  <a:schemeClr val="bg1"/>
                </a:solidFill>
                <a:sym typeface="Arial"/>
              </a:rPr>
              <a:t>JaJaBinx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E6AD2589-C264-763D-F945-A3730F3F7849}"/>
              </a:ext>
            </a:extLst>
          </p:cNvPr>
          <p:cNvSpPr txBox="1">
            <a:spLocks/>
          </p:cNvSpPr>
          <p:nvPr/>
        </p:nvSpPr>
        <p:spPr>
          <a:xfrm>
            <a:off x="465956" y="4378021"/>
            <a:ext cx="5269682" cy="228934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" sz="1600" b="1" dirty="0">
                <a:solidFill>
                  <a:schemeClr val="accent1">
                    <a:lumMod val="20000"/>
                    <a:lumOff val="80000"/>
                  </a:schemeClr>
                </a:solidFill>
                <a:ea typeface="+mj-ea"/>
                <a:cs typeface="Amatic SC" panose="00000500000000000000" pitchFamily="2" charset="-79"/>
              </a:rPr>
              <a:t>IDEA - Intelligent Data Engineering Assistant</a:t>
            </a:r>
            <a:endParaRPr lang="ru-RU" sz="1600" dirty="0">
              <a:ea typeface="+mj-ea"/>
              <a:cs typeface="Amatic SC" panose="00000500000000000000" pitchFamily="2" charset="-79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500" dirty="0">
                <a:ea typeface="+mj-ea"/>
                <a:cs typeface="Amatic SC" panose="00000500000000000000" pitchFamily="2" charset="-79"/>
              </a:rPr>
              <a:t>  </a:t>
            </a:r>
            <a:endParaRPr lang="en" sz="500" dirty="0">
              <a:ea typeface="+mj-ea"/>
              <a:cs typeface="Amatic SC" panose="00000500000000000000" pitchFamily="2" charset="-79"/>
            </a:endParaRPr>
          </a:p>
          <a:p>
            <a:pPr>
              <a:lnSpc>
                <a:spcPct val="100000"/>
              </a:lnSpc>
            </a:pPr>
            <a:r>
              <a:rPr lang="ru-RU" sz="1600" dirty="0">
                <a:ea typeface="+mj-ea"/>
                <a:cs typeface="Amatic SC" panose="00000500000000000000" pitchFamily="2" charset="-79"/>
              </a:rPr>
              <a:t>Мульти-</a:t>
            </a:r>
            <a:r>
              <a:rPr lang="ru-RU" sz="1600" dirty="0" err="1">
                <a:ea typeface="+mj-ea"/>
                <a:cs typeface="Amatic SC" panose="00000500000000000000" pitchFamily="2" charset="-79"/>
              </a:rPr>
              <a:t>агентная</a:t>
            </a:r>
            <a:r>
              <a:rPr lang="ru-RU" sz="1600" dirty="0">
                <a:ea typeface="+mj-ea"/>
                <a:cs typeface="Amatic SC" panose="00000500000000000000" pitchFamily="2" charset="-79"/>
              </a:rPr>
              <a:t> система на базе </a:t>
            </a:r>
            <a:r>
              <a:rPr lang="en" sz="1600" b="1" dirty="0">
                <a:ea typeface="+mj-ea"/>
                <a:cs typeface="Amatic SC" panose="00000500000000000000" pitchFamily="2" charset="-79"/>
              </a:rPr>
              <a:t>LLM</a:t>
            </a:r>
            <a:r>
              <a:rPr lang="en" sz="1600" dirty="0">
                <a:ea typeface="+mj-ea"/>
                <a:cs typeface="Amatic SC" panose="00000500000000000000" pitchFamily="2" charset="-79"/>
              </a:rPr>
              <a:t> </a:t>
            </a:r>
            <a:br>
              <a:rPr lang="ru-RU" sz="1600" dirty="0">
                <a:ea typeface="+mj-ea"/>
                <a:cs typeface="Amatic SC" panose="00000500000000000000" pitchFamily="2" charset="-79"/>
              </a:rPr>
            </a:br>
            <a:r>
              <a:rPr lang="ru-RU" sz="1600" dirty="0">
                <a:ea typeface="+mj-ea"/>
                <a:cs typeface="Amatic SC" panose="00000500000000000000" pitchFamily="2" charset="-79"/>
              </a:rPr>
              <a:t>и </a:t>
            </a:r>
            <a:r>
              <a:rPr lang="ru-RU" sz="1600" b="1" dirty="0" err="1">
                <a:ea typeface="+mj-ea"/>
                <a:cs typeface="Amatic SC" panose="00000500000000000000" pitchFamily="2" charset="-79"/>
              </a:rPr>
              <a:t>микросервисной</a:t>
            </a:r>
            <a:r>
              <a:rPr lang="ru-RU" sz="1600" b="1" dirty="0">
                <a:ea typeface="+mj-ea"/>
                <a:cs typeface="Amatic SC" panose="00000500000000000000" pitchFamily="2" charset="-79"/>
              </a:rPr>
              <a:t> архитектуры </a:t>
            </a:r>
            <a:r>
              <a:rPr lang="ru-RU" sz="1600" dirty="0">
                <a:ea typeface="+mj-ea"/>
                <a:cs typeface="Amatic SC" panose="00000500000000000000" pitchFamily="2" charset="-79"/>
              </a:rPr>
              <a:t>для оптимизации работы инженера данных </a:t>
            </a:r>
            <a:br>
              <a:rPr lang="ru-RU" sz="1600" dirty="0">
                <a:ea typeface="+mj-ea"/>
                <a:cs typeface="Amatic SC" panose="00000500000000000000" pitchFamily="2" charset="-79"/>
              </a:rPr>
            </a:br>
            <a:r>
              <a:rPr lang="ru-RU" sz="1600" dirty="0">
                <a:ea typeface="+mj-ea"/>
                <a:cs typeface="Amatic SC" panose="00000500000000000000" pitchFamily="2" charset="-79"/>
              </a:rPr>
              <a:t>и автоматизации создания и сопровождения ключевых артефактов, обеспечивающих полный цикл работы с данными.</a:t>
            </a:r>
          </a:p>
        </p:txBody>
      </p:sp>
      <p:sp>
        <p:nvSpPr>
          <p:cNvPr id="21" name="Номер слайда 17">
            <a:extLst>
              <a:ext uri="{FF2B5EF4-FFF2-40B4-BE49-F238E27FC236}">
                <a16:creationId xmlns:a16="http://schemas.microsoft.com/office/drawing/2014/main" id="{1286B601-3D1B-68AA-6125-66809700DCB6}"/>
              </a:ext>
            </a:extLst>
          </p:cNvPr>
          <p:cNvSpPr txBox="1">
            <a:spLocks/>
          </p:cNvSpPr>
          <p:nvPr/>
        </p:nvSpPr>
        <p:spPr>
          <a:xfrm>
            <a:off x="11693238" y="6439489"/>
            <a:ext cx="390226" cy="29382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1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8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77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2DCC5B9-D646-4B76-891F-6FF4E74E9CB4}" type="slidenum">
              <a:rPr lang="ru-RU" sz="1200" b="1" smtClean="0">
                <a:solidFill>
                  <a:schemeClr val="bg1"/>
                </a:solidFill>
              </a:rPr>
              <a:pPr algn="r"/>
              <a:t>2</a:t>
            </a:fld>
            <a:endParaRPr lang="ru-RU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009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70;p14">
            <a:extLst>
              <a:ext uri="{FF2B5EF4-FFF2-40B4-BE49-F238E27FC236}">
                <a16:creationId xmlns:a16="http://schemas.microsoft.com/office/drawing/2014/main" id="{F43CA2C5-3117-95FD-E0D2-B59B021A4961}"/>
              </a:ext>
            </a:extLst>
          </p:cNvPr>
          <p:cNvSpPr/>
          <p:nvPr/>
        </p:nvSpPr>
        <p:spPr>
          <a:xfrm>
            <a:off x="1333260" y="441079"/>
            <a:ext cx="3691973" cy="501900"/>
          </a:xfrm>
          <a:prstGeom prst="roundRect">
            <a:avLst>
              <a:gd name="adj" fmla="val 3968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  <a:cs typeface="Arial"/>
                <a:sym typeface="Arial"/>
              </a:rPr>
              <a:t>ПРОБЛЕМАТИКА</a:t>
            </a:r>
            <a:endParaRPr sz="2000" b="1" dirty="0">
              <a:solidFill>
                <a:schemeClr val="accent6">
                  <a:lumMod val="90000"/>
                  <a:lumOff val="10000"/>
                </a:schemeClr>
              </a:solidFill>
              <a:latin typeface="+mj-lt"/>
              <a:cs typeface="Arial"/>
              <a:sym typeface="Arial"/>
            </a:endParaRPr>
          </a:p>
        </p:txBody>
      </p:sp>
      <p:sp>
        <p:nvSpPr>
          <p:cNvPr id="24" name="Google Shape;71;p14">
            <a:extLst>
              <a:ext uri="{FF2B5EF4-FFF2-40B4-BE49-F238E27FC236}">
                <a16:creationId xmlns:a16="http://schemas.microsoft.com/office/drawing/2014/main" id="{8231AEB6-636B-3511-F1DE-88C8BB7700AE}"/>
              </a:ext>
            </a:extLst>
          </p:cNvPr>
          <p:cNvSpPr txBox="1"/>
          <p:nvPr/>
        </p:nvSpPr>
        <p:spPr>
          <a:xfrm>
            <a:off x="1333259" y="1161059"/>
            <a:ext cx="9182339" cy="5607649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  <a:headEnd type="none" w="sm" len="sm"/>
            <a:tailEnd type="none" w="sm" len="sm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45700" rIns="91425" bIns="45700" anchor="t" anchorCtr="0">
            <a:spAutoFit/>
          </a:bodyPr>
          <a:lstStyle/>
          <a:p>
            <a:pPr algn="l"/>
            <a:r>
              <a:rPr lang="ru-RU" b="1" i="0" dirty="0">
                <a:solidFill>
                  <a:schemeClr val="accent5">
                    <a:lumMod val="50000"/>
                  </a:schemeClr>
                </a:solidFill>
                <a:effectLst/>
                <a:latin typeface="quote-cjk-patch"/>
              </a:rPr>
              <a:t>Современные процессы управления данными требуют:</a:t>
            </a:r>
            <a:endParaRPr lang="ru-RU" b="0" i="0" dirty="0">
              <a:solidFill>
                <a:schemeClr val="accent5">
                  <a:lumMod val="50000"/>
                </a:schemeClr>
              </a:solidFill>
              <a:effectLst/>
              <a:latin typeface="quote-cjk-patch"/>
            </a:endParaRPr>
          </a:p>
          <a:p>
            <a:pPr marL="144688" indent="-144688" defTabSz="578755"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подключения к разнородным источникам данных;</a:t>
            </a:r>
          </a:p>
          <a:p>
            <a:pPr marL="144688" indent="-144688" defTabSz="578755"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проектирования и поддержки </a:t>
            </a: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ETL-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процессов;</a:t>
            </a:r>
          </a:p>
          <a:p>
            <a:pPr marL="144688" indent="-144688" defTabSz="578755"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</a:pPr>
            <a:r>
              <a:rPr lang="ru-RU" dirty="0">
                <a:solidFill>
                  <a:schemeClr val="accent5">
                    <a:lumMod val="50000"/>
                  </a:schemeClr>
                </a:solidFill>
              </a:rPr>
              <a:t>выбора оптимальных решений для хранения данных.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dirty="0">
              <a:solidFill>
                <a:schemeClr val="accent5">
                  <a:lumMod val="50000"/>
                </a:schemeClr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b="1" dirty="0">
              <a:solidFill>
                <a:schemeClr val="accent5">
                  <a:lumMod val="50000"/>
                </a:schemeClr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b="1" dirty="0">
              <a:solidFill>
                <a:schemeClr val="accent5">
                  <a:lumMod val="50000"/>
                </a:schemeClr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b="1" dirty="0">
              <a:solidFill>
                <a:schemeClr val="accent5">
                  <a:lumMod val="50000"/>
                </a:schemeClr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b="1" dirty="0">
              <a:solidFill>
                <a:schemeClr val="accent5">
                  <a:lumMod val="50000"/>
                </a:schemeClr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7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ПРЕДЛАГАЕМ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sz="700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</a:rPr>
              <a:t> </a:t>
            </a:r>
            <a:endParaRPr lang="ru-RU" sz="700" dirty="0">
              <a:solidFill>
                <a:schemeClr val="accent5">
                  <a:lumMod val="50000"/>
                </a:schemeClr>
              </a:solidFill>
              <a:effectLst/>
              <a:latin typeface="Helvetica Neue" panose="02000503000000020004" pitchFamily="2" charset="0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b="1" dirty="0">
                <a:solidFill>
                  <a:schemeClr val="accent5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Масштабируемое решение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, где ключевые этапы выполняются детерминировано: вместо простой передачи фрагментов данных в </a:t>
            </a:r>
            <a:r>
              <a:rPr lang="en" dirty="0">
                <a:solidFill>
                  <a:schemeClr val="accent5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LLM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для принятия решения осуществляется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полный цикл аналитики — от расчёта коэффициента сжатия и определения </a:t>
            </a:r>
            <a:r>
              <a:rPr lang="ru-RU" b="1" dirty="0" err="1">
                <a:solidFill>
                  <a:schemeClr val="accent5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кардинальностей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 до выделения сущностей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, что позволяет </a:t>
            </a:r>
            <a:r>
              <a:rPr lang="en" dirty="0">
                <a:solidFill>
                  <a:schemeClr val="accent5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LLM 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формировать более «обоснованное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  <a:latin typeface="Helvetica Neue" panose="02000503000000020004" pitchFamily="2" charset="0"/>
              </a:rPr>
              <a:t>»</a:t>
            </a:r>
            <a:r>
              <a:rPr lang="ru-RU" dirty="0">
                <a:solidFill>
                  <a:schemeClr val="accent5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 решение при выборе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оптимального хранилища.</a:t>
            </a:r>
          </a:p>
        </p:txBody>
      </p:sp>
      <p:pic>
        <p:nvPicPr>
          <p:cNvPr id="25" name="Google Shape;72;p14">
            <a:extLst>
              <a:ext uri="{FF2B5EF4-FFF2-40B4-BE49-F238E27FC236}">
                <a16:creationId xmlns:a16="http://schemas.microsoft.com/office/drawing/2014/main" id="{5F667F74-7992-BEF8-1A18-4F89D8FB37F7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78186" y="1366675"/>
            <a:ext cx="1090150" cy="10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73;p14">
            <a:extLst>
              <a:ext uri="{FF2B5EF4-FFF2-40B4-BE49-F238E27FC236}">
                <a16:creationId xmlns:a16="http://schemas.microsoft.com/office/drawing/2014/main" id="{07550506-C825-DA37-1AD9-24DCB43A74D8}"/>
              </a:ext>
            </a:extLst>
          </p:cNvPr>
          <p:cNvSpPr/>
          <p:nvPr/>
        </p:nvSpPr>
        <p:spPr>
          <a:xfrm>
            <a:off x="1422478" y="2662441"/>
            <a:ext cx="9003900" cy="14194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* </a:t>
            </a:r>
            <a:r>
              <a:rPr lang="ru-RU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Ручное выполнение этих задач оказывается </a:t>
            </a:r>
            <a:br>
              <a:rPr lang="ru-RU" dirty="0">
                <a:solidFill>
                  <a:schemeClr val="accent6">
                    <a:lumMod val="90000"/>
                    <a:lumOff val="10000"/>
                  </a:schemeClr>
                </a:solidFill>
              </a:rPr>
            </a:br>
            <a:r>
              <a:rPr lang="ru-RU" u="sng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медленным и зависимым от специалистов узкого профиля, </a:t>
            </a:r>
            <a:br>
              <a:rPr lang="ru-RU" u="sng" dirty="0">
                <a:solidFill>
                  <a:schemeClr val="accent6">
                    <a:lumMod val="90000"/>
                    <a:lumOff val="10000"/>
                  </a:schemeClr>
                </a:solidFill>
              </a:rPr>
            </a:br>
            <a:r>
              <a:rPr lang="ru-RU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что затрудняет оперативное внедрение новых аналитических сервисов и масштабирование инфраструктуры данных.</a:t>
            </a:r>
          </a:p>
        </p:txBody>
      </p:sp>
      <p:sp>
        <p:nvSpPr>
          <p:cNvPr id="3" name="Номер слайда 17">
            <a:extLst>
              <a:ext uri="{FF2B5EF4-FFF2-40B4-BE49-F238E27FC236}">
                <a16:creationId xmlns:a16="http://schemas.microsoft.com/office/drawing/2014/main" id="{18201FB1-5448-D387-0769-1F80FB0481A8}"/>
              </a:ext>
            </a:extLst>
          </p:cNvPr>
          <p:cNvSpPr txBox="1">
            <a:spLocks/>
          </p:cNvSpPr>
          <p:nvPr/>
        </p:nvSpPr>
        <p:spPr>
          <a:xfrm>
            <a:off x="11693238" y="6439489"/>
            <a:ext cx="390226" cy="29382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1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8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77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2DCC5B9-D646-4B76-891F-6FF4E74E9CB4}" type="slidenum">
              <a:rPr lang="ru-RU" sz="1200" b="1" smtClean="0">
                <a:solidFill>
                  <a:schemeClr val="bg1"/>
                </a:solidFill>
              </a:rPr>
              <a:pPr algn="r"/>
              <a:t>3</a:t>
            </a:fld>
            <a:endParaRPr lang="ru-RU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267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лилиния 1">
            <a:extLst>
              <a:ext uri="{FF2B5EF4-FFF2-40B4-BE49-F238E27FC236}">
                <a16:creationId xmlns:a16="http://schemas.microsoft.com/office/drawing/2014/main" id="{CB14BC1F-7D61-8913-423F-4F587CCE75D6}"/>
              </a:ext>
            </a:extLst>
          </p:cNvPr>
          <p:cNvSpPr/>
          <p:nvPr/>
        </p:nvSpPr>
        <p:spPr>
          <a:xfrm rot="10800000">
            <a:off x="568036" y="1617607"/>
            <a:ext cx="7301346" cy="5013674"/>
          </a:xfrm>
          <a:custGeom>
            <a:avLst/>
            <a:gdLst>
              <a:gd name="connsiteX0" fmla="*/ 13036454 w 13103458"/>
              <a:gd name="connsiteY0" fmla="*/ 235527 h 6201792"/>
              <a:gd name="connsiteX1" fmla="*/ 7924127 w 13103458"/>
              <a:gd name="connsiteY1" fmla="*/ 1787236 h 6201792"/>
              <a:gd name="connsiteX2" fmla="*/ 6704927 w 13103458"/>
              <a:gd name="connsiteY2" fmla="*/ 3172691 h 6201792"/>
              <a:gd name="connsiteX3" fmla="*/ 13050309 w 13103458"/>
              <a:gd name="connsiteY3" fmla="*/ 3962400 h 6201792"/>
              <a:gd name="connsiteX4" fmla="*/ 9877618 w 13103458"/>
              <a:gd name="connsiteY4" fmla="*/ 277091 h 6201792"/>
              <a:gd name="connsiteX5" fmla="*/ 12371436 w 13103458"/>
              <a:gd name="connsiteY5" fmla="*/ 6040582 h 6201792"/>
              <a:gd name="connsiteX6" fmla="*/ 11082963 w 13103458"/>
              <a:gd name="connsiteY6" fmla="*/ 4724400 h 6201792"/>
              <a:gd name="connsiteX7" fmla="*/ 9295727 w 13103458"/>
              <a:gd name="connsiteY7" fmla="*/ 6026727 h 6201792"/>
              <a:gd name="connsiteX8" fmla="*/ 4585181 w 13103458"/>
              <a:gd name="connsiteY8" fmla="*/ 5389418 h 6201792"/>
              <a:gd name="connsiteX9" fmla="*/ 5264054 w 13103458"/>
              <a:gd name="connsiteY9" fmla="*/ 6109854 h 6201792"/>
              <a:gd name="connsiteX10" fmla="*/ 1509472 w 13103458"/>
              <a:gd name="connsiteY10" fmla="*/ 5874327 h 6201792"/>
              <a:gd name="connsiteX11" fmla="*/ 1855836 w 13103458"/>
              <a:gd name="connsiteY11" fmla="*/ 3588327 h 6201792"/>
              <a:gd name="connsiteX12" fmla="*/ 4044854 w 13103458"/>
              <a:gd name="connsiteY12" fmla="*/ 3962400 h 6201792"/>
              <a:gd name="connsiteX13" fmla="*/ 3573800 w 13103458"/>
              <a:gd name="connsiteY13" fmla="*/ 3560618 h 6201792"/>
              <a:gd name="connsiteX14" fmla="*/ 414963 w 13103458"/>
              <a:gd name="connsiteY14" fmla="*/ 0 h 6201792"/>
              <a:gd name="connsiteX0" fmla="*/ 12265070 w 12332074"/>
              <a:gd name="connsiteY0" fmla="*/ 221673 h 6187938"/>
              <a:gd name="connsiteX1" fmla="*/ 7152743 w 12332074"/>
              <a:gd name="connsiteY1" fmla="*/ 1773382 h 6187938"/>
              <a:gd name="connsiteX2" fmla="*/ 5933543 w 12332074"/>
              <a:gd name="connsiteY2" fmla="*/ 3158837 h 6187938"/>
              <a:gd name="connsiteX3" fmla="*/ 12278925 w 12332074"/>
              <a:gd name="connsiteY3" fmla="*/ 3948546 h 6187938"/>
              <a:gd name="connsiteX4" fmla="*/ 9106234 w 12332074"/>
              <a:gd name="connsiteY4" fmla="*/ 263237 h 6187938"/>
              <a:gd name="connsiteX5" fmla="*/ 11600052 w 12332074"/>
              <a:gd name="connsiteY5" fmla="*/ 6026728 h 6187938"/>
              <a:gd name="connsiteX6" fmla="*/ 10311579 w 12332074"/>
              <a:gd name="connsiteY6" fmla="*/ 4710546 h 6187938"/>
              <a:gd name="connsiteX7" fmla="*/ 8524343 w 12332074"/>
              <a:gd name="connsiteY7" fmla="*/ 6012873 h 6187938"/>
              <a:gd name="connsiteX8" fmla="*/ 3813797 w 12332074"/>
              <a:gd name="connsiteY8" fmla="*/ 5375564 h 6187938"/>
              <a:gd name="connsiteX9" fmla="*/ 4492670 w 12332074"/>
              <a:gd name="connsiteY9" fmla="*/ 6096000 h 6187938"/>
              <a:gd name="connsiteX10" fmla="*/ 738088 w 12332074"/>
              <a:gd name="connsiteY10" fmla="*/ 5860473 h 6187938"/>
              <a:gd name="connsiteX11" fmla="*/ 1084452 w 12332074"/>
              <a:gd name="connsiteY11" fmla="*/ 3574473 h 6187938"/>
              <a:gd name="connsiteX12" fmla="*/ 3273470 w 12332074"/>
              <a:gd name="connsiteY12" fmla="*/ 3948546 h 6187938"/>
              <a:gd name="connsiteX13" fmla="*/ 2802416 w 12332074"/>
              <a:gd name="connsiteY13" fmla="*/ 3546764 h 6187938"/>
              <a:gd name="connsiteX14" fmla="*/ 488706 w 12332074"/>
              <a:gd name="connsiteY14" fmla="*/ 0 h 6187938"/>
              <a:gd name="connsiteX0" fmla="*/ 11783735 w 11850739"/>
              <a:gd name="connsiteY0" fmla="*/ 0 h 5966265"/>
              <a:gd name="connsiteX1" fmla="*/ 6671408 w 11850739"/>
              <a:gd name="connsiteY1" fmla="*/ 1551709 h 5966265"/>
              <a:gd name="connsiteX2" fmla="*/ 5452208 w 11850739"/>
              <a:gd name="connsiteY2" fmla="*/ 2937164 h 5966265"/>
              <a:gd name="connsiteX3" fmla="*/ 11797590 w 11850739"/>
              <a:gd name="connsiteY3" fmla="*/ 3726873 h 5966265"/>
              <a:gd name="connsiteX4" fmla="*/ 8624899 w 11850739"/>
              <a:gd name="connsiteY4" fmla="*/ 41564 h 5966265"/>
              <a:gd name="connsiteX5" fmla="*/ 11118717 w 11850739"/>
              <a:gd name="connsiteY5" fmla="*/ 5805055 h 5966265"/>
              <a:gd name="connsiteX6" fmla="*/ 9830244 w 11850739"/>
              <a:gd name="connsiteY6" fmla="*/ 4488873 h 5966265"/>
              <a:gd name="connsiteX7" fmla="*/ 8043008 w 11850739"/>
              <a:gd name="connsiteY7" fmla="*/ 5791200 h 5966265"/>
              <a:gd name="connsiteX8" fmla="*/ 3332462 w 11850739"/>
              <a:gd name="connsiteY8" fmla="*/ 5153891 h 5966265"/>
              <a:gd name="connsiteX9" fmla="*/ 4011335 w 11850739"/>
              <a:gd name="connsiteY9" fmla="*/ 5874327 h 5966265"/>
              <a:gd name="connsiteX10" fmla="*/ 256753 w 11850739"/>
              <a:gd name="connsiteY10" fmla="*/ 5638800 h 5966265"/>
              <a:gd name="connsiteX11" fmla="*/ 603117 w 11850739"/>
              <a:gd name="connsiteY11" fmla="*/ 3352800 h 5966265"/>
              <a:gd name="connsiteX12" fmla="*/ 2792135 w 11850739"/>
              <a:gd name="connsiteY12" fmla="*/ 3726873 h 5966265"/>
              <a:gd name="connsiteX13" fmla="*/ 2321081 w 11850739"/>
              <a:gd name="connsiteY13" fmla="*/ 3325091 h 5966265"/>
              <a:gd name="connsiteX14" fmla="*/ 2902971 w 11850739"/>
              <a:gd name="connsiteY14" fmla="*/ 3283527 h 5966265"/>
              <a:gd name="connsiteX0" fmla="*/ 11783735 w 11850739"/>
              <a:gd name="connsiteY0" fmla="*/ 0 h 5966265"/>
              <a:gd name="connsiteX1" fmla="*/ 6671408 w 11850739"/>
              <a:gd name="connsiteY1" fmla="*/ 1551709 h 5966265"/>
              <a:gd name="connsiteX2" fmla="*/ 5452208 w 11850739"/>
              <a:gd name="connsiteY2" fmla="*/ 2937164 h 5966265"/>
              <a:gd name="connsiteX3" fmla="*/ 11797590 w 11850739"/>
              <a:gd name="connsiteY3" fmla="*/ 3726873 h 5966265"/>
              <a:gd name="connsiteX4" fmla="*/ 8624899 w 11850739"/>
              <a:gd name="connsiteY4" fmla="*/ 41564 h 5966265"/>
              <a:gd name="connsiteX5" fmla="*/ 11118717 w 11850739"/>
              <a:gd name="connsiteY5" fmla="*/ 5805055 h 5966265"/>
              <a:gd name="connsiteX6" fmla="*/ 9830244 w 11850739"/>
              <a:gd name="connsiteY6" fmla="*/ 4488873 h 5966265"/>
              <a:gd name="connsiteX7" fmla="*/ 8043008 w 11850739"/>
              <a:gd name="connsiteY7" fmla="*/ 5791200 h 5966265"/>
              <a:gd name="connsiteX8" fmla="*/ 3332462 w 11850739"/>
              <a:gd name="connsiteY8" fmla="*/ 5153891 h 5966265"/>
              <a:gd name="connsiteX9" fmla="*/ 4011335 w 11850739"/>
              <a:gd name="connsiteY9" fmla="*/ 5874327 h 5966265"/>
              <a:gd name="connsiteX10" fmla="*/ 256753 w 11850739"/>
              <a:gd name="connsiteY10" fmla="*/ 5638800 h 5966265"/>
              <a:gd name="connsiteX11" fmla="*/ 603117 w 11850739"/>
              <a:gd name="connsiteY11" fmla="*/ 3352800 h 5966265"/>
              <a:gd name="connsiteX12" fmla="*/ 2792135 w 11850739"/>
              <a:gd name="connsiteY12" fmla="*/ 3726873 h 5966265"/>
              <a:gd name="connsiteX13" fmla="*/ 2321081 w 11850739"/>
              <a:gd name="connsiteY13" fmla="*/ 3325091 h 5966265"/>
              <a:gd name="connsiteX0" fmla="*/ 11783735 w 11850739"/>
              <a:gd name="connsiteY0" fmla="*/ 0 h 5966265"/>
              <a:gd name="connsiteX1" fmla="*/ 6671408 w 11850739"/>
              <a:gd name="connsiteY1" fmla="*/ 1551709 h 5966265"/>
              <a:gd name="connsiteX2" fmla="*/ 5452208 w 11850739"/>
              <a:gd name="connsiteY2" fmla="*/ 2937164 h 5966265"/>
              <a:gd name="connsiteX3" fmla="*/ 11797590 w 11850739"/>
              <a:gd name="connsiteY3" fmla="*/ 3726873 h 5966265"/>
              <a:gd name="connsiteX4" fmla="*/ 8624899 w 11850739"/>
              <a:gd name="connsiteY4" fmla="*/ 41564 h 5966265"/>
              <a:gd name="connsiteX5" fmla="*/ 11118717 w 11850739"/>
              <a:gd name="connsiteY5" fmla="*/ 5805055 h 5966265"/>
              <a:gd name="connsiteX6" fmla="*/ 9830244 w 11850739"/>
              <a:gd name="connsiteY6" fmla="*/ 4488873 h 5966265"/>
              <a:gd name="connsiteX7" fmla="*/ 8043008 w 11850739"/>
              <a:gd name="connsiteY7" fmla="*/ 5791200 h 5966265"/>
              <a:gd name="connsiteX8" fmla="*/ 3332462 w 11850739"/>
              <a:gd name="connsiteY8" fmla="*/ 5153891 h 5966265"/>
              <a:gd name="connsiteX9" fmla="*/ 4011335 w 11850739"/>
              <a:gd name="connsiteY9" fmla="*/ 5874327 h 5966265"/>
              <a:gd name="connsiteX10" fmla="*/ 256753 w 11850739"/>
              <a:gd name="connsiteY10" fmla="*/ 5638800 h 5966265"/>
              <a:gd name="connsiteX11" fmla="*/ 603117 w 11850739"/>
              <a:gd name="connsiteY11" fmla="*/ 3352800 h 5966265"/>
              <a:gd name="connsiteX12" fmla="*/ 2792135 w 11850739"/>
              <a:gd name="connsiteY12" fmla="*/ 3726873 h 5966265"/>
              <a:gd name="connsiteX0" fmla="*/ 11783735 w 11850739"/>
              <a:gd name="connsiteY0" fmla="*/ 0 h 5966265"/>
              <a:gd name="connsiteX1" fmla="*/ 6671408 w 11850739"/>
              <a:gd name="connsiteY1" fmla="*/ 1551709 h 5966265"/>
              <a:gd name="connsiteX2" fmla="*/ 5452208 w 11850739"/>
              <a:gd name="connsiteY2" fmla="*/ 2937164 h 5966265"/>
              <a:gd name="connsiteX3" fmla="*/ 11797590 w 11850739"/>
              <a:gd name="connsiteY3" fmla="*/ 3726873 h 5966265"/>
              <a:gd name="connsiteX4" fmla="*/ 8624899 w 11850739"/>
              <a:gd name="connsiteY4" fmla="*/ 41564 h 5966265"/>
              <a:gd name="connsiteX5" fmla="*/ 11118717 w 11850739"/>
              <a:gd name="connsiteY5" fmla="*/ 5805055 h 5966265"/>
              <a:gd name="connsiteX6" fmla="*/ 9830244 w 11850739"/>
              <a:gd name="connsiteY6" fmla="*/ 4488873 h 5966265"/>
              <a:gd name="connsiteX7" fmla="*/ 8043008 w 11850739"/>
              <a:gd name="connsiteY7" fmla="*/ 5791200 h 5966265"/>
              <a:gd name="connsiteX8" fmla="*/ 3332462 w 11850739"/>
              <a:gd name="connsiteY8" fmla="*/ 5153891 h 5966265"/>
              <a:gd name="connsiteX9" fmla="*/ 4011335 w 11850739"/>
              <a:gd name="connsiteY9" fmla="*/ 5874327 h 5966265"/>
              <a:gd name="connsiteX10" fmla="*/ 256753 w 11850739"/>
              <a:gd name="connsiteY10" fmla="*/ 5638800 h 5966265"/>
              <a:gd name="connsiteX11" fmla="*/ 603117 w 11850739"/>
              <a:gd name="connsiteY11" fmla="*/ 3352800 h 5966265"/>
              <a:gd name="connsiteX0" fmla="*/ 11526982 w 11593986"/>
              <a:gd name="connsiteY0" fmla="*/ 0 h 5966265"/>
              <a:gd name="connsiteX1" fmla="*/ 6414655 w 11593986"/>
              <a:gd name="connsiteY1" fmla="*/ 1551709 h 5966265"/>
              <a:gd name="connsiteX2" fmla="*/ 5195455 w 11593986"/>
              <a:gd name="connsiteY2" fmla="*/ 2937164 h 5966265"/>
              <a:gd name="connsiteX3" fmla="*/ 11540837 w 11593986"/>
              <a:gd name="connsiteY3" fmla="*/ 3726873 h 5966265"/>
              <a:gd name="connsiteX4" fmla="*/ 8368146 w 11593986"/>
              <a:gd name="connsiteY4" fmla="*/ 41564 h 5966265"/>
              <a:gd name="connsiteX5" fmla="*/ 10861964 w 11593986"/>
              <a:gd name="connsiteY5" fmla="*/ 5805055 h 5966265"/>
              <a:gd name="connsiteX6" fmla="*/ 9573491 w 11593986"/>
              <a:gd name="connsiteY6" fmla="*/ 4488873 h 5966265"/>
              <a:gd name="connsiteX7" fmla="*/ 7786255 w 11593986"/>
              <a:gd name="connsiteY7" fmla="*/ 5791200 h 5966265"/>
              <a:gd name="connsiteX8" fmla="*/ 3075709 w 11593986"/>
              <a:gd name="connsiteY8" fmla="*/ 5153891 h 5966265"/>
              <a:gd name="connsiteX9" fmla="*/ 3754582 w 11593986"/>
              <a:gd name="connsiteY9" fmla="*/ 5874327 h 5966265"/>
              <a:gd name="connsiteX10" fmla="*/ 0 w 11593986"/>
              <a:gd name="connsiteY10" fmla="*/ 5638800 h 596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3986" h="5966265">
                <a:moveTo>
                  <a:pt x="11526982" y="0"/>
                </a:moveTo>
                <a:cubicBezTo>
                  <a:pt x="9498445" y="531091"/>
                  <a:pt x="7469909" y="1062182"/>
                  <a:pt x="6414655" y="1551709"/>
                </a:cubicBezTo>
                <a:cubicBezTo>
                  <a:pt x="5359401" y="2041236"/>
                  <a:pt x="4341091" y="2574637"/>
                  <a:pt x="5195455" y="2937164"/>
                </a:cubicBezTo>
                <a:cubicBezTo>
                  <a:pt x="6049819" y="3299691"/>
                  <a:pt x="11012055" y="4209473"/>
                  <a:pt x="11540837" y="3726873"/>
                </a:cubicBezTo>
                <a:cubicBezTo>
                  <a:pt x="12069619" y="3244273"/>
                  <a:pt x="8481291" y="-304800"/>
                  <a:pt x="8368146" y="41564"/>
                </a:cubicBezTo>
                <a:cubicBezTo>
                  <a:pt x="8255000" y="387928"/>
                  <a:pt x="10661073" y="5063837"/>
                  <a:pt x="10861964" y="5805055"/>
                </a:cubicBezTo>
                <a:cubicBezTo>
                  <a:pt x="11062855" y="6546273"/>
                  <a:pt x="10086109" y="4491182"/>
                  <a:pt x="9573491" y="4488873"/>
                </a:cubicBezTo>
                <a:cubicBezTo>
                  <a:pt x="9060873" y="4486564"/>
                  <a:pt x="8869219" y="5680364"/>
                  <a:pt x="7786255" y="5791200"/>
                </a:cubicBezTo>
                <a:cubicBezTo>
                  <a:pt x="6703291" y="5902036"/>
                  <a:pt x="3747654" y="5140037"/>
                  <a:pt x="3075709" y="5153891"/>
                </a:cubicBezTo>
                <a:cubicBezTo>
                  <a:pt x="2403764" y="5167745"/>
                  <a:pt x="4267200" y="5793509"/>
                  <a:pt x="3754582" y="5874327"/>
                </a:cubicBezTo>
                <a:cubicBezTo>
                  <a:pt x="3241964" y="5955145"/>
                  <a:pt x="568036" y="6059055"/>
                  <a:pt x="0" y="5638800"/>
                </a:cubicBezTo>
              </a:path>
            </a:pathLst>
          </a:custGeom>
          <a:noFill/>
          <a:ln w="31750">
            <a:gradFill>
              <a:gsLst>
                <a:gs pos="0">
                  <a:schemeClr val="accent1">
                    <a:lumMod val="0"/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Google Shape;101;p16">
            <a:extLst>
              <a:ext uri="{FF2B5EF4-FFF2-40B4-BE49-F238E27FC236}">
                <a16:creationId xmlns:a16="http://schemas.microsoft.com/office/drawing/2014/main" id="{1CE9FB9D-21FA-91BC-2712-AE95BBA0E163}"/>
              </a:ext>
            </a:extLst>
          </p:cNvPr>
          <p:cNvSpPr/>
          <p:nvPr/>
        </p:nvSpPr>
        <p:spPr>
          <a:xfrm>
            <a:off x="552211" y="327489"/>
            <a:ext cx="5723897" cy="923330"/>
          </a:xfrm>
          <a:prstGeom prst="roundRect">
            <a:avLst>
              <a:gd name="adj" fmla="val 3968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102;p16">
            <a:extLst>
              <a:ext uri="{FF2B5EF4-FFF2-40B4-BE49-F238E27FC236}">
                <a16:creationId xmlns:a16="http://schemas.microsoft.com/office/drawing/2014/main" id="{479C0E46-4777-A7A3-CDDE-CD5BCD7972FB}"/>
              </a:ext>
            </a:extLst>
          </p:cNvPr>
          <p:cNvSpPr txBox="1"/>
          <p:nvPr/>
        </p:nvSpPr>
        <p:spPr>
          <a:xfrm>
            <a:off x="601412" y="343694"/>
            <a:ext cx="549458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2000" b="1" i="0" u="none" strike="noStrike" cap="none" dirty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  <a:ea typeface="Arial"/>
                <a:cs typeface="Arial"/>
                <a:sym typeface="Arial"/>
              </a:rPr>
              <a:t>МИКРОСЕРВИСНАЯ АРХИТЕКТУРА (Масштабируемость)</a:t>
            </a:r>
            <a:endParaRPr sz="2000" b="1" i="0" u="none" strike="noStrike" cap="none" dirty="0">
              <a:solidFill>
                <a:schemeClr val="accent6">
                  <a:lumMod val="90000"/>
                  <a:lumOff val="10000"/>
                </a:schemeClr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7" name="Номер слайда 17">
            <a:extLst>
              <a:ext uri="{FF2B5EF4-FFF2-40B4-BE49-F238E27FC236}">
                <a16:creationId xmlns:a16="http://schemas.microsoft.com/office/drawing/2014/main" id="{226A6FD3-EA34-8679-765D-BFE4082F6A58}"/>
              </a:ext>
            </a:extLst>
          </p:cNvPr>
          <p:cNvSpPr txBox="1">
            <a:spLocks/>
          </p:cNvSpPr>
          <p:nvPr/>
        </p:nvSpPr>
        <p:spPr>
          <a:xfrm>
            <a:off x="11693238" y="6439489"/>
            <a:ext cx="390226" cy="29382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1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8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77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2DCC5B9-D646-4B76-891F-6FF4E74E9CB4}" type="slidenum">
              <a:rPr lang="ru-RU" sz="1200" b="1" smtClean="0">
                <a:solidFill>
                  <a:schemeClr val="bg1"/>
                </a:solidFill>
              </a:rPr>
              <a:pPr algn="r"/>
              <a:t>4</a:t>
            </a:fld>
            <a:endParaRPr lang="ru-RU" sz="1200" b="1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C8A43D2-BD67-1E98-74FB-985A7E8F3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06" y="1617607"/>
            <a:ext cx="6381004" cy="46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81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C867881-8274-72D4-4421-CEBCA9B2A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304" y="835415"/>
            <a:ext cx="8672255" cy="5454958"/>
          </a:xfrm>
          <a:prstGeom prst="rect">
            <a:avLst/>
          </a:prstGeom>
        </p:spPr>
      </p:pic>
      <p:sp>
        <p:nvSpPr>
          <p:cNvPr id="27" name="Google Shape;111;p17">
            <a:extLst>
              <a:ext uri="{FF2B5EF4-FFF2-40B4-BE49-F238E27FC236}">
                <a16:creationId xmlns:a16="http://schemas.microsoft.com/office/drawing/2014/main" id="{283EECDD-B587-0AD2-09DF-880EF986433D}"/>
              </a:ext>
            </a:extLst>
          </p:cNvPr>
          <p:cNvSpPr/>
          <p:nvPr/>
        </p:nvSpPr>
        <p:spPr>
          <a:xfrm>
            <a:off x="851291" y="261729"/>
            <a:ext cx="2909644" cy="501900"/>
          </a:xfrm>
          <a:prstGeom prst="roundRect">
            <a:avLst>
              <a:gd name="adj" fmla="val 3968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12;p17">
            <a:extLst>
              <a:ext uri="{FF2B5EF4-FFF2-40B4-BE49-F238E27FC236}">
                <a16:creationId xmlns:a16="http://schemas.microsoft.com/office/drawing/2014/main" id="{16780B83-2EBF-3F5E-9EDF-D0D34EE226A5}"/>
              </a:ext>
            </a:extLst>
          </p:cNvPr>
          <p:cNvSpPr txBox="1"/>
          <p:nvPr/>
        </p:nvSpPr>
        <p:spPr>
          <a:xfrm>
            <a:off x="1288910" y="212935"/>
            <a:ext cx="20655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20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  <a:cs typeface="Arial"/>
                <a:sym typeface="Arial"/>
              </a:rPr>
              <a:t>РЕАЛИЗАЦИЯ</a:t>
            </a:r>
            <a:endParaRPr sz="2000" b="1" dirty="0">
              <a:solidFill>
                <a:schemeClr val="accent6">
                  <a:lumMod val="90000"/>
                  <a:lumOff val="10000"/>
                </a:schemeClr>
              </a:solidFill>
              <a:latin typeface="+mj-lt"/>
              <a:cs typeface="Arial"/>
              <a:sym typeface="Arial"/>
            </a:endParaRPr>
          </a:p>
        </p:txBody>
      </p:sp>
      <p:sp>
        <p:nvSpPr>
          <p:cNvPr id="2" name="Google Shape;117;p17">
            <a:extLst>
              <a:ext uri="{FF2B5EF4-FFF2-40B4-BE49-F238E27FC236}">
                <a16:creationId xmlns:a16="http://schemas.microsoft.com/office/drawing/2014/main" id="{C39BEFC9-5DA3-14F1-9FE7-6E5B6FF3B19B}"/>
              </a:ext>
            </a:extLst>
          </p:cNvPr>
          <p:cNvSpPr txBox="1"/>
          <p:nvPr/>
        </p:nvSpPr>
        <p:spPr>
          <a:xfrm>
            <a:off x="170441" y="5007175"/>
            <a:ext cx="13617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XML Data Engineer </a:t>
            </a:r>
            <a:r>
              <a:rPr lang="ru-RU" sz="1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Агент</a:t>
            </a:r>
          </a:p>
        </p:txBody>
      </p:sp>
      <p:sp>
        <p:nvSpPr>
          <p:cNvPr id="4" name="Номер слайда 17">
            <a:extLst>
              <a:ext uri="{FF2B5EF4-FFF2-40B4-BE49-F238E27FC236}">
                <a16:creationId xmlns:a16="http://schemas.microsoft.com/office/drawing/2014/main" id="{75442E51-E888-8527-0BE2-50BBEC4288E5}"/>
              </a:ext>
            </a:extLst>
          </p:cNvPr>
          <p:cNvSpPr txBox="1">
            <a:spLocks/>
          </p:cNvSpPr>
          <p:nvPr/>
        </p:nvSpPr>
        <p:spPr>
          <a:xfrm>
            <a:off x="11693238" y="6439489"/>
            <a:ext cx="390226" cy="29382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1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8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77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2DCC5B9-D646-4B76-891F-6FF4E74E9CB4}" type="slidenum">
              <a:rPr lang="ru-RU" sz="1200" b="1" smtClean="0">
                <a:solidFill>
                  <a:schemeClr val="bg1"/>
                </a:solidFill>
              </a:rPr>
              <a:pPr algn="r"/>
              <a:t>5</a:t>
            </a:fld>
            <a:endParaRPr lang="ru-RU" sz="1200" b="1" dirty="0">
              <a:solidFill>
                <a:schemeClr val="bg1"/>
              </a:solidFill>
            </a:endParaRPr>
          </a:p>
        </p:txBody>
      </p:sp>
      <p:sp>
        <p:nvSpPr>
          <p:cNvPr id="34" name="Google Shape;118;p17">
            <a:extLst>
              <a:ext uri="{FF2B5EF4-FFF2-40B4-BE49-F238E27FC236}">
                <a16:creationId xmlns:a16="http://schemas.microsoft.com/office/drawing/2014/main" id="{05177F12-1AA5-3189-AD1D-F9A9B7B3FA31}"/>
              </a:ext>
            </a:extLst>
          </p:cNvPr>
          <p:cNvSpPr txBox="1"/>
          <p:nvPr/>
        </p:nvSpPr>
        <p:spPr>
          <a:xfrm>
            <a:off x="625139" y="2727731"/>
            <a:ext cx="318654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b="1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</a:rPr>
              <a:t>Data Architect </a:t>
            </a:r>
            <a:r>
              <a:rPr lang="ru-RU" b="1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</a:rPr>
              <a:t>Агент</a:t>
            </a:r>
          </a:p>
        </p:txBody>
      </p:sp>
      <p:pic>
        <p:nvPicPr>
          <p:cNvPr id="29" name="Google Shape;113;p17">
            <a:extLst>
              <a:ext uri="{FF2B5EF4-FFF2-40B4-BE49-F238E27FC236}">
                <a16:creationId xmlns:a16="http://schemas.microsoft.com/office/drawing/2014/main" id="{47E44D31-51C7-2B2E-8616-54F92E1F70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874" y="1435292"/>
            <a:ext cx="1867901" cy="1248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14;p17" title="Снимок экрана 2025-04-21 в 10.32.46 (1).png">
            <a:extLst>
              <a:ext uri="{FF2B5EF4-FFF2-40B4-BE49-F238E27FC236}">
                <a16:creationId xmlns:a16="http://schemas.microsoft.com/office/drawing/2014/main" id="{8ECDAD0F-C226-4693-9E1D-A058F2F31A2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840" r="10088"/>
          <a:stretch/>
        </p:blipFill>
        <p:spPr>
          <a:xfrm>
            <a:off x="170441" y="3355291"/>
            <a:ext cx="3987760" cy="1649833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117;p17">
            <a:extLst>
              <a:ext uri="{FF2B5EF4-FFF2-40B4-BE49-F238E27FC236}">
                <a16:creationId xmlns:a16="http://schemas.microsoft.com/office/drawing/2014/main" id="{F77B3E7D-D051-1888-BEDC-B3FA38330270}"/>
              </a:ext>
            </a:extLst>
          </p:cNvPr>
          <p:cNvSpPr txBox="1"/>
          <p:nvPr/>
        </p:nvSpPr>
        <p:spPr>
          <a:xfrm>
            <a:off x="3095356" y="5000246"/>
            <a:ext cx="1361700" cy="1292631"/>
          </a:xfrm>
          <a:prstGeom prst="rect">
            <a:avLst/>
          </a:prstGeom>
          <a:solidFill>
            <a:srgbClr val="3C126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JSON Data Engineer </a:t>
            </a:r>
            <a:r>
              <a:rPr lang="ru-RU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Агент</a:t>
            </a:r>
          </a:p>
        </p:txBody>
      </p:sp>
      <p:sp>
        <p:nvSpPr>
          <p:cNvPr id="32" name="Google Shape;116;p17">
            <a:extLst>
              <a:ext uri="{FF2B5EF4-FFF2-40B4-BE49-F238E27FC236}">
                <a16:creationId xmlns:a16="http://schemas.microsoft.com/office/drawing/2014/main" id="{1C561A22-DED4-268D-293F-B2BCDEF30D1E}"/>
              </a:ext>
            </a:extLst>
          </p:cNvPr>
          <p:cNvSpPr txBox="1"/>
          <p:nvPr/>
        </p:nvSpPr>
        <p:spPr>
          <a:xfrm>
            <a:off x="1515278" y="5007175"/>
            <a:ext cx="1612765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CSV Data Engineer </a:t>
            </a:r>
            <a:r>
              <a:rPr lang="ru-RU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Агент</a:t>
            </a:r>
          </a:p>
        </p:txBody>
      </p:sp>
    </p:spTree>
    <p:extLst>
      <p:ext uri="{BB962C8B-B14F-4D97-AF65-F5344CB8AC3E}">
        <p14:creationId xmlns:p14="http://schemas.microsoft.com/office/powerpoint/2010/main" val="458897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лилиния 1">
            <a:extLst>
              <a:ext uri="{FF2B5EF4-FFF2-40B4-BE49-F238E27FC236}">
                <a16:creationId xmlns:a16="http://schemas.microsoft.com/office/drawing/2014/main" id="{0AD77554-BC05-E7A2-5899-441F0A80BC6F}"/>
              </a:ext>
            </a:extLst>
          </p:cNvPr>
          <p:cNvSpPr/>
          <p:nvPr/>
        </p:nvSpPr>
        <p:spPr>
          <a:xfrm>
            <a:off x="9043253" y="1765166"/>
            <a:ext cx="2982492" cy="4916602"/>
          </a:xfrm>
          <a:custGeom>
            <a:avLst/>
            <a:gdLst>
              <a:gd name="connsiteX0" fmla="*/ 2982492 w 2982492"/>
              <a:gd name="connsiteY0" fmla="*/ 465416 h 4916602"/>
              <a:gd name="connsiteX1" fmla="*/ 544092 w 2982492"/>
              <a:gd name="connsiteY1" fmla="*/ 146761 h 4916602"/>
              <a:gd name="connsiteX2" fmla="*/ 2816238 w 2982492"/>
              <a:gd name="connsiteY2" fmla="*/ 2543598 h 4916602"/>
              <a:gd name="connsiteX3" fmla="*/ 2081947 w 2982492"/>
              <a:gd name="connsiteY3" fmla="*/ 1130434 h 4916602"/>
              <a:gd name="connsiteX4" fmla="*/ 724202 w 2982492"/>
              <a:gd name="connsiteY4" fmla="*/ 2695998 h 4916602"/>
              <a:gd name="connsiteX5" fmla="*/ 2705402 w 2982492"/>
              <a:gd name="connsiteY5" fmla="*/ 3277889 h 4916602"/>
              <a:gd name="connsiteX6" fmla="*/ 31474 w 2982492"/>
              <a:gd name="connsiteY6" fmla="*/ 4912725 h 4916602"/>
              <a:gd name="connsiteX7" fmla="*/ 1319947 w 2982492"/>
              <a:gd name="connsiteY7" fmla="*/ 2765270 h 4916602"/>
              <a:gd name="connsiteX8" fmla="*/ 2539147 w 2982492"/>
              <a:gd name="connsiteY8" fmla="*/ 2806834 h 4916602"/>
              <a:gd name="connsiteX9" fmla="*/ 2539147 w 2982492"/>
              <a:gd name="connsiteY9" fmla="*/ 2806834 h 4916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82492" h="4916602">
                <a:moveTo>
                  <a:pt x="2982492" y="465416"/>
                </a:moveTo>
                <a:cubicBezTo>
                  <a:pt x="1777146" y="132906"/>
                  <a:pt x="571801" y="-199603"/>
                  <a:pt x="544092" y="146761"/>
                </a:cubicBezTo>
                <a:cubicBezTo>
                  <a:pt x="516383" y="493125"/>
                  <a:pt x="2559929" y="2379653"/>
                  <a:pt x="2816238" y="2543598"/>
                </a:cubicBezTo>
                <a:cubicBezTo>
                  <a:pt x="3072547" y="2707544"/>
                  <a:pt x="2430620" y="1105034"/>
                  <a:pt x="2081947" y="1130434"/>
                </a:cubicBezTo>
                <a:cubicBezTo>
                  <a:pt x="1733274" y="1155834"/>
                  <a:pt x="620293" y="2338089"/>
                  <a:pt x="724202" y="2695998"/>
                </a:cubicBezTo>
                <a:cubicBezTo>
                  <a:pt x="828111" y="3053907"/>
                  <a:pt x="2820857" y="2908435"/>
                  <a:pt x="2705402" y="3277889"/>
                </a:cubicBezTo>
                <a:cubicBezTo>
                  <a:pt x="2589947" y="3647344"/>
                  <a:pt x="262383" y="4998161"/>
                  <a:pt x="31474" y="4912725"/>
                </a:cubicBezTo>
                <a:cubicBezTo>
                  <a:pt x="-199435" y="4827289"/>
                  <a:pt x="902001" y="3116252"/>
                  <a:pt x="1319947" y="2765270"/>
                </a:cubicBezTo>
                <a:cubicBezTo>
                  <a:pt x="1737892" y="2414288"/>
                  <a:pt x="2539147" y="2806834"/>
                  <a:pt x="2539147" y="2806834"/>
                </a:cubicBezTo>
                <a:lnTo>
                  <a:pt x="2539147" y="2806834"/>
                </a:lnTo>
              </a:path>
            </a:pathLst>
          </a:custGeom>
          <a:noFill/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Google Shape;125;p18">
            <a:extLst>
              <a:ext uri="{FF2B5EF4-FFF2-40B4-BE49-F238E27FC236}">
                <a16:creationId xmlns:a16="http://schemas.microsoft.com/office/drawing/2014/main" id="{205F7799-FB76-417E-B1AD-EDD4839B471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9091"/>
          <a:stretch/>
        </p:blipFill>
        <p:spPr>
          <a:xfrm>
            <a:off x="3526560" y="2088178"/>
            <a:ext cx="2563091" cy="9036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7;p18">
            <a:extLst>
              <a:ext uri="{FF2B5EF4-FFF2-40B4-BE49-F238E27FC236}">
                <a16:creationId xmlns:a16="http://schemas.microsoft.com/office/drawing/2014/main" id="{55790D69-EEFE-AA7E-03C4-8A4BE7894566}"/>
              </a:ext>
            </a:extLst>
          </p:cNvPr>
          <p:cNvSpPr txBox="1"/>
          <p:nvPr/>
        </p:nvSpPr>
        <p:spPr>
          <a:xfrm>
            <a:off x="601396" y="5773564"/>
            <a:ext cx="7934400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AI: </a:t>
            </a:r>
            <a:r>
              <a:rPr lang="en" sz="2200" dirty="0" err="1">
                <a:solidFill>
                  <a:schemeClr val="bg1"/>
                </a:solidFill>
                <a:effectLst/>
                <a:latin typeface="+mj-lt"/>
              </a:rPr>
              <a:t>RefalMachine</a:t>
            </a:r>
            <a:r>
              <a:rPr lang="en" sz="2200" dirty="0">
                <a:solidFill>
                  <a:schemeClr val="bg1"/>
                </a:solidFill>
                <a:effectLst/>
                <a:latin typeface="+mj-lt"/>
              </a:rPr>
              <a:t>/RuadaptQwen3-32B-Instruct</a:t>
            </a:r>
          </a:p>
        </p:txBody>
      </p:sp>
      <p:pic>
        <p:nvPicPr>
          <p:cNvPr id="7" name="Google Shape;128;p18">
            <a:extLst>
              <a:ext uri="{FF2B5EF4-FFF2-40B4-BE49-F238E27FC236}">
                <a16:creationId xmlns:a16="http://schemas.microsoft.com/office/drawing/2014/main" id="{23051F17-D381-B30C-897E-CD39047D90FD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4319" y="5783051"/>
            <a:ext cx="6890154" cy="59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0;p18">
            <a:extLst>
              <a:ext uri="{FF2B5EF4-FFF2-40B4-BE49-F238E27FC236}">
                <a16:creationId xmlns:a16="http://schemas.microsoft.com/office/drawing/2014/main" id="{89003F08-B9FF-ACF9-8C74-1AF0D460DE2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4077" y="2077207"/>
            <a:ext cx="1492290" cy="9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1;p18">
            <a:extLst>
              <a:ext uri="{FF2B5EF4-FFF2-40B4-BE49-F238E27FC236}">
                <a16:creationId xmlns:a16="http://schemas.microsoft.com/office/drawing/2014/main" id="{F68CB9F6-284A-5AF0-4264-F01E34F8002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9565" y="2077207"/>
            <a:ext cx="1858684" cy="77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3;p18">
            <a:extLst>
              <a:ext uri="{FF2B5EF4-FFF2-40B4-BE49-F238E27FC236}">
                <a16:creationId xmlns:a16="http://schemas.microsoft.com/office/drawing/2014/main" id="{2C87EEEF-F169-C0FE-CF8F-0E4B596AF59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0010" y="2372480"/>
            <a:ext cx="1858675" cy="64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34;p18">
            <a:extLst>
              <a:ext uri="{FF2B5EF4-FFF2-40B4-BE49-F238E27FC236}">
                <a16:creationId xmlns:a16="http://schemas.microsoft.com/office/drawing/2014/main" id="{13B7D9AA-8F50-C288-0FF0-D510A34C6580}"/>
              </a:ext>
            </a:extLst>
          </p:cNvPr>
          <p:cNvPicPr preferRelativeResize="0"/>
          <p:nvPr/>
        </p:nvPicPr>
        <p:blipFill>
          <a:blip r:embed="rId7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43758" y="4206349"/>
            <a:ext cx="1858684" cy="1320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35;p18">
            <a:extLst>
              <a:ext uri="{FF2B5EF4-FFF2-40B4-BE49-F238E27FC236}">
                <a16:creationId xmlns:a16="http://schemas.microsoft.com/office/drawing/2014/main" id="{71DA73C5-35E3-A846-FFE7-3BA37235AC2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84077" y="3365584"/>
            <a:ext cx="1616250" cy="914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6;p18">
            <a:extLst>
              <a:ext uri="{FF2B5EF4-FFF2-40B4-BE49-F238E27FC236}">
                <a16:creationId xmlns:a16="http://schemas.microsoft.com/office/drawing/2014/main" id="{0EFD4861-E736-3499-3B3A-69F8E3E83C0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2073" y="3685041"/>
            <a:ext cx="2225000" cy="599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F589944-214A-E442-63B7-431B5D28516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4" b="14530"/>
          <a:stretch/>
        </p:blipFill>
        <p:spPr>
          <a:xfrm>
            <a:off x="3532910" y="3392876"/>
            <a:ext cx="2563091" cy="94612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9B6648E-20C2-05AA-52C2-EFC013DD360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6" r="3314" b="6925"/>
          <a:stretch/>
        </p:blipFill>
        <p:spPr>
          <a:xfrm>
            <a:off x="6699565" y="3439614"/>
            <a:ext cx="1858675" cy="77555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977E1DF-FA91-B082-3158-370D8723BB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73" y="4634887"/>
            <a:ext cx="2660539" cy="788308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F40AF4B-DBEB-1933-4DC9-1EDACE862E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414" y="4369922"/>
            <a:ext cx="3845344" cy="1383722"/>
          </a:xfrm>
          <a:prstGeom prst="rect">
            <a:avLst/>
          </a:prstGeom>
        </p:spPr>
      </p:pic>
      <p:sp>
        <p:nvSpPr>
          <p:cNvPr id="23" name="Google Shape;156;p20">
            <a:extLst>
              <a:ext uri="{FF2B5EF4-FFF2-40B4-BE49-F238E27FC236}">
                <a16:creationId xmlns:a16="http://schemas.microsoft.com/office/drawing/2014/main" id="{956B9263-1D1B-4F61-2806-8E13FA02CBC2}"/>
              </a:ext>
            </a:extLst>
          </p:cNvPr>
          <p:cNvSpPr/>
          <p:nvPr/>
        </p:nvSpPr>
        <p:spPr>
          <a:xfrm>
            <a:off x="717749" y="634945"/>
            <a:ext cx="3527100" cy="501900"/>
          </a:xfrm>
          <a:prstGeom prst="roundRect">
            <a:avLst>
              <a:gd name="adj" fmla="val 3968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20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  <a:cs typeface="Arial"/>
                <a:sym typeface="Arial"/>
              </a:rPr>
              <a:t>СТЕК</a:t>
            </a:r>
            <a:endParaRPr sz="2000" b="1" dirty="0">
              <a:solidFill>
                <a:schemeClr val="accent6">
                  <a:lumMod val="90000"/>
                  <a:lumOff val="10000"/>
                </a:schemeClr>
              </a:solidFill>
              <a:latin typeface="+mj-lt"/>
              <a:cs typeface="Arial"/>
              <a:sym typeface="Arial"/>
            </a:endParaRPr>
          </a:p>
        </p:txBody>
      </p:sp>
      <p:sp>
        <p:nvSpPr>
          <p:cNvPr id="26" name="Номер слайда 17">
            <a:extLst>
              <a:ext uri="{FF2B5EF4-FFF2-40B4-BE49-F238E27FC236}">
                <a16:creationId xmlns:a16="http://schemas.microsoft.com/office/drawing/2014/main" id="{A8D8F0BE-3E4E-7E8B-A434-06960C2EE2E7}"/>
              </a:ext>
            </a:extLst>
          </p:cNvPr>
          <p:cNvSpPr txBox="1">
            <a:spLocks/>
          </p:cNvSpPr>
          <p:nvPr/>
        </p:nvSpPr>
        <p:spPr>
          <a:xfrm>
            <a:off x="11693238" y="6439489"/>
            <a:ext cx="390226" cy="29382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1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8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77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2DCC5B9-D646-4B76-891F-6FF4E74E9CB4}" type="slidenum">
              <a:rPr lang="ru-RU" sz="1200" b="1" smtClean="0">
                <a:solidFill>
                  <a:schemeClr val="bg1"/>
                </a:solidFill>
              </a:rPr>
              <a:pPr algn="r"/>
              <a:t>6</a:t>
            </a:fld>
            <a:endParaRPr lang="ru-RU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257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oogle Shape;149;p19">
            <a:extLst>
              <a:ext uri="{FF2B5EF4-FFF2-40B4-BE49-F238E27FC236}">
                <a16:creationId xmlns:a16="http://schemas.microsoft.com/office/drawing/2014/main" id="{F7E37983-FED2-5279-2FC1-24A2621568FF}"/>
              </a:ext>
            </a:extLst>
          </p:cNvPr>
          <p:cNvCxnSpPr>
            <a:cxnSpLocks/>
          </p:cNvCxnSpPr>
          <p:nvPr/>
        </p:nvCxnSpPr>
        <p:spPr>
          <a:xfrm>
            <a:off x="2840001" y="1431437"/>
            <a:ext cx="2828077" cy="3116177"/>
          </a:xfrm>
          <a:prstGeom prst="straightConnector1">
            <a:avLst/>
          </a:prstGeom>
          <a:ln w="38100">
            <a:solidFill>
              <a:srgbClr val="D64171"/>
            </a:solidFill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Google Shape;143;p19">
            <a:extLst>
              <a:ext uri="{FF2B5EF4-FFF2-40B4-BE49-F238E27FC236}">
                <a16:creationId xmlns:a16="http://schemas.microsoft.com/office/drawing/2014/main" id="{2EE9AAE5-5258-1324-A58C-C7983D804ECE}"/>
              </a:ext>
            </a:extLst>
          </p:cNvPr>
          <p:cNvSpPr/>
          <p:nvPr/>
        </p:nvSpPr>
        <p:spPr>
          <a:xfrm>
            <a:off x="704650" y="4547614"/>
            <a:ext cx="4270702" cy="1248991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rgbClr val="D641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ru-RU" b="1" dirty="0">
                <a:solidFill>
                  <a:schemeClr val="accent6">
                    <a:lumMod val="90000"/>
                    <a:lumOff val="10000"/>
                  </a:schemeClr>
                </a:solidFill>
                <a:effectLst/>
              </a:rPr>
              <a:t>Детерминированная</a:t>
            </a:r>
            <a:r>
              <a:rPr lang="ru-RU" dirty="0">
                <a:solidFill>
                  <a:schemeClr val="accent6">
                    <a:lumMod val="90000"/>
                    <a:lumOff val="10000"/>
                  </a:schemeClr>
                </a:solidFill>
                <a:effectLst/>
              </a:rPr>
              <a:t> аналитика данных</a:t>
            </a:r>
          </a:p>
        </p:txBody>
      </p:sp>
      <p:sp>
        <p:nvSpPr>
          <p:cNvPr id="43" name="Google Shape;145;p19">
            <a:extLst>
              <a:ext uri="{FF2B5EF4-FFF2-40B4-BE49-F238E27FC236}">
                <a16:creationId xmlns:a16="http://schemas.microsoft.com/office/drawing/2014/main" id="{BA2B6480-C20A-DA59-0B94-24261DC4A8DB}"/>
              </a:ext>
            </a:extLst>
          </p:cNvPr>
          <p:cNvSpPr/>
          <p:nvPr/>
        </p:nvSpPr>
        <p:spPr>
          <a:xfrm>
            <a:off x="1487125" y="2934921"/>
            <a:ext cx="3488227" cy="102783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rgbClr val="D641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0" i="0" u="none" strike="noStrike" cap="none" dirty="0" err="1">
                <a:solidFill>
                  <a:schemeClr val="accent6">
                    <a:lumMod val="90000"/>
                    <a:lumOff val="10000"/>
                  </a:schemeClr>
                </a:solidFill>
                <a:ea typeface="Arial"/>
                <a:cs typeface="Arial"/>
                <a:sym typeface="Arial"/>
              </a:rPr>
              <a:t>Микросервисная</a:t>
            </a:r>
            <a:r>
              <a:rPr lang="ru-RU" sz="1800" b="0" i="0" u="none" strike="noStrike" cap="none" dirty="0">
                <a:solidFill>
                  <a:schemeClr val="accent6">
                    <a:lumMod val="90000"/>
                    <a:lumOff val="10000"/>
                  </a:schemeClr>
                </a:solidFill>
                <a:ea typeface="Arial"/>
                <a:cs typeface="Arial"/>
                <a:sym typeface="Arial"/>
              </a:rPr>
              <a:t> архитектура (</a:t>
            </a:r>
            <a:r>
              <a:rPr lang="ru-RU" sz="1800" b="1" i="0" u="none" strike="noStrike" cap="none" dirty="0">
                <a:solidFill>
                  <a:schemeClr val="accent6">
                    <a:lumMod val="90000"/>
                    <a:lumOff val="10000"/>
                  </a:schemeClr>
                </a:solidFill>
                <a:ea typeface="Arial"/>
                <a:cs typeface="Arial"/>
                <a:sym typeface="Arial"/>
              </a:rPr>
              <a:t>масштабируемость</a:t>
            </a:r>
            <a:r>
              <a:rPr lang="ru-RU" sz="1800" b="0" i="0" u="none" strike="noStrike" cap="none" dirty="0">
                <a:solidFill>
                  <a:schemeClr val="accent6">
                    <a:lumMod val="90000"/>
                    <a:lumOff val="10000"/>
                  </a:schemeClr>
                </a:solidFill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 dirty="0">
              <a:solidFill>
                <a:schemeClr val="accent6">
                  <a:lumMod val="90000"/>
                  <a:lumOff val="10000"/>
                </a:schemeClr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4" name="Google Shape;146;p19">
            <a:extLst>
              <a:ext uri="{FF2B5EF4-FFF2-40B4-BE49-F238E27FC236}">
                <a16:creationId xmlns:a16="http://schemas.microsoft.com/office/drawing/2014/main" id="{7D47CD3C-B269-E38B-19F7-2F0236F84F8E}"/>
              </a:ext>
            </a:extLst>
          </p:cNvPr>
          <p:cNvSpPr/>
          <p:nvPr/>
        </p:nvSpPr>
        <p:spPr>
          <a:xfrm>
            <a:off x="5638800" y="4547614"/>
            <a:ext cx="6077769" cy="168702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rgbClr val="D641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ru-RU" sz="1800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  <a:p>
            <a:pPr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ru-RU" sz="18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Генерация полного отчета в формате </a:t>
            </a:r>
            <a:r>
              <a:rPr lang="en-US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Markdown</a:t>
            </a:r>
            <a:r>
              <a:rPr lang="ru-RU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 с интеграцией </a:t>
            </a:r>
            <a:r>
              <a:rPr lang="ru-RU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популярных инструментов инструментов аналитиков (например, </a:t>
            </a:r>
            <a:r>
              <a:rPr lang="en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Confluence, Google Docs, Notion).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5" name="Google Shape;147;p19">
            <a:extLst>
              <a:ext uri="{FF2B5EF4-FFF2-40B4-BE49-F238E27FC236}">
                <a16:creationId xmlns:a16="http://schemas.microsoft.com/office/drawing/2014/main" id="{2C9D82E0-3D40-2A52-0BEF-7D9F9E3FD01C}"/>
              </a:ext>
            </a:extLst>
          </p:cNvPr>
          <p:cNvSpPr/>
          <p:nvPr/>
        </p:nvSpPr>
        <p:spPr>
          <a:xfrm>
            <a:off x="6096001" y="2901486"/>
            <a:ext cx="5602338" cy="124899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rgbClr val="D641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Повышение качества генерации </a:t>
            </a:r>
            <a:br>
              <a:rPr lang="ru-RU" sz="1800" dirty="0">
                <a:solidFill>
                  <a:schemeClr val="accent6">
                    <a:lumMod val="90000"/>
                    <a:lumOff val="10000"/>
                  </a:schemeClr>
                </a:solidFill>
              </a:rPr>
            </a:br>
            <a:r>
              <a:rPr lang="ru-RU" sz="18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за счет использования </a:t>
            </a:r>
            <a:r>
              <a:rPr lang="ru-RU" sz="1800" b="1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LLM-агентов</a:t>
            </a:r>
            <a:r>
              <a:rPr lang="ru-RU" sz="18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 </a:t>
            </a:r>
            <a:br>
              <a:rPr lang="ru-RU" sz="1800" dirty="0">
                <a:solidFill>
                  <a:schemeClr val="accent6">
                    <a:lumMod val="90000"/>
                    <a:lumOff val="10000"/>
                  </a:schemeClr>
                </a:solidFill>
              </a:rPr>
            </a:br>
            <a:r>
              <a:rPr lang="ru-RU" sz="18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с памятью и инструментами</a:t>
            </a:r>
            <a:endParaRPr sz="1800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6" name="Google Shape;148;p19">
            <a:extLst>
              <a:ext uri="{FF2B5EF4-FFF2-40B4-BE49-F238E27FC236}">
                <a16:creationId xmlns:a16="http://schemas.microsoft.com/office/drawing/2014/main" id="{A2918D94-FA74-5F9B-72FF-036DFC3F8F51}"/>
              </a:ext>
            </a:extLst>
          </p:cNvPr>
          <p:cNvSpPr/>
          <p:nvPr/>
        </p:nvSpPr>
        <p:spPr>
          <a:xfrm>
            <a:off x="6503328" y="1403727"/>
            <a:ext cx="5195011" cy="1027839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rgbClr val="D6417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i="0" u="none" strike="noStrike" cap="none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Динамическая </a:t>
            </a:r>
            <a:r>
              <a:rPr lang="ru-RU" sz="1800" b="1" i="0" u="none" strike="noStrike" cap="none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корректировка</a:t>
            </a:r>
            <a:r>
              <a:rPr lang="ru-RU" sz="1800" i="0" u="none" strike="noStrike" cap="none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 результата пользователем </a:t>
            </a:r>
            <a:endParaRPr sz="1800" i="0" u="none" strike="noStrike" cap="none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47" name="Google Shape;149;p19">
            <a:extLst>
              <a:ext uri="{FF2B5EF4-FFF2-40B4-BE49-F238E27FC236}">
                <a16:creationId xmlns:a16="http://schemas.microsoft.com/office/drawing/2014/main" id="{C161990E-63CD-1A7A-A669-ACFFFEA0F054}"/>
              </a:ext>
            </a:extLst>
          </p:cNvPr>
          <p:cNvCxnSpPr>
            <a:cxnSpLocks/>
          </p:cNvCxnSpPr>
          <p:nvPr/>
        </p:nvCxnSpPr>
        <p:spPr>
          <a:xfrm>
            <a:off x="1611816" y="1403727"/>
            <a:ext cx="0" cy="1403930"/>
          </a:xfrm>
          <a:prstGeom prst="straightConnector1">
            <a:avLst/>
          </a:prstGeom>
          <a:ln w="38100">
            <a:solidFill>
              <a:srgbClr val="D64171"/>
            </a:solidFill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Google Shape;144;p19">
            <a:extLst>
              <a:ext uri="{FF2B5EF4-FFF2-40B4-BE49-F238E27FC236}">
                <a16:creationId xmlns:a16="http://schemas.microsoft.com/office/drawing/2014/main" id="{08316323-1E42-07AC-64A6-8EE5059EAB82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870901">
            <a:off x="454607" y="-100760"/>
            <a:ext cx="3295096" cy="23524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49;p19">
            <a:extLst>
              <a:ext uri="{FF2B5EF4-FFF2-40B4-BE49-F238E27FC236}">
                <a16:creationId xmlns:a16="http://schemas.microsoft.com/office/drawing/2014/main" id="{11F008A1-7979-E0B7-04AF-BDE67A928E18}"/>
              </a:ext>
            </a:extLst>
          </p:cNvPr>
          <p:cNvCxnSpPr>
            <a:cxnSpLocks/>
          </p:cNvCxnSpPr>
          <p:nvPr/>
        </p:nvCxnSpPr>
        <p:spPr>
          <a:xfrm>
            <a:off x="919089" y="1375176"/>
            <a:ext cx="0" cy="3052620"/>
          </a:xfrm>
          <a:prstGeom prst="straightConnector1">
            <a:avLst/>
          </a:prstGeom>
          <a:ln w="38100">
            <a:solidFill>
              <a:srgbClr val="D64171"/>
            </a:solidFill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oogle Shape;149;p19">
            <a:extLst>
              <a:ext uri="{FF2B5EF4-FFF2-40B4-BE49-F238E27FC236}">
                <a16:creationId xmlns:a16="http://schemas.microsoft.com/office/drawing/2014/main" id="{29D4694E-945D-E246-A296-91F001FD00EA}"/>
              </a:ext>
            </a:extLst>
          </p:cNvPr>
          <p:cNvCxnSpPr>
            <a:cxnSpLocks/>
          </p:cNvCxnSpPr>
          <p:nvPr/>
        </p:nvCxnSpPr>
        <p:spPr>
          <a:xfrm>
            <a:off x="3817899" y="1253015"/>
            <a:ext cx="2257477" cy="1681906"/>
          </a:xfrm>
          <a:prstGeom prst="straightConnector1">
            <a:avLst/>
          </a:prstGeom>
          <a:ln w="38100">
            <a:solidFill>
              <a:srgbClr val="D64171"/>
            </a:solidFill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oogle Shape;149;p19">
            <a:extLst>
              <a:ext uri="{FF2B5EF4-FFF2-40B4-BE49-F238E27FC236}">
                <a16:creationId xmlns:a16="http://schemas.microsoft.com/office/drawing/2014/main" id="{BB7FF781-87E4-1D8F-AF1A-A02B76EE5B9E}"/>
              </a:ext>
            </a:extLst>
          </p:cNvPr>
          <p:cNvCxnSpPr>
            <a:cxnSpLocks/>
          </p:cNvCxnSpPr>
          <p:nvPr/>
        </p:nvCxnSpPr>
        <p:spPr>
          <a:xfrm>
            <a:off x="3991913" y="831733"/>
            <a:ext cx="2452814" cy="632364"/>
          </a:xfrm>
          <a:prstGeom prst="straightConnector1">
            <a:avLst/>
          </a:prstGeom>
          <a:ln w="38100">
            <a:solidFill>
              <a:srgbClr val="D64171"/>
            </a:solidFill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Номер слайда 17">
            <a:extLst>
              <a:ext uri="{FF2B5EF4-FFF2-40B4-BE49-F238E27FC236}">
                <a16:creationId xmlns:a16="http://schemas.microsoft.com/office/drawing/2014/main" id="{D5E7A136-FAAE-7865-1D52-8836D5467AFA}"/>
              </a:ext>
            </a:extLst>
          </p:cNvPr>
          <p:cNvSpPr txBox="1">
            <a:spLocks/>
          </p:cNvSpPr>
          <p:nvPr/>
        </p:nvSpPr>
        <p:spPr>
          <a:xfrm>
            <a:off x="11693238" y="6439489"/>
            <a:ext cx="390226" cy="29382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1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8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77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2DCC5B9-D646-4B76-891F-6FF4E74E9CB4}" type="slidenum">
              <a:rPr lang="ru-RU" sz="1200" b="1" smtClean="0">
                <a:solidFill>
                  <a:schemeClr val="bg1"/>
                </a:solidFill>
              </a:rPr>
              <a:pPr algn="r"/>
              <a:t>7</a:t>
            </a:fld>
            <a:endParaRPr lang="ru-RU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895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2D283-FCC2-40D9-9CEA-EF1BD3595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F7DE1A9-1AD8-0498-5446-8F5D4091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</p:spPr>
        <p:txBody>
          <a:bodyPr/>
          <a:lstStyle/>
          <a:p>
            <a:r>
              <a:rPr lang="en-US" dirty="0" err="1">
                <a:latin typeface="+mn-lt"/>
                <a:sym typeface="Oswald"/>
              </a:rPr>
              <a:t>idea.space</a:t>
            </a:r>
            <a:endParaRPr lang="ru-RU" dirty="0">
              <a:latin typeface="+mn-lt"/>
            </a:endParaRPr>
          </a:p>
        </p:txBody>
      </p:sp>
      <p:sp>
        <p:nvSpPr>
          <p:cNvPr id="35" name="Прямоугольник с двумя учесеченными противолежащими углами 34">
            <a:extLst>
              <a:ext uri="{FF2B5EF4-FFF2-40B4-BE49-F238E27FC236}">
                <a16:creationId xmlns:a16="http://schemas.microsoft.com/office/drawing/2014/main" id="{3982CAB9-CDEF-3A8E-5FFE-F886E7DC8FAC}"/>
              </a:ext>
            </a:extLst>
          </p:cNvPr>
          <p:cNvSpPr/>
          <p:nvPr/>
        </p:nvSpPr>
        <p:spPr>
          <a:xfrm>
            <a:off x="371214" y="1016000"/>
            <a:ext cx="5364424" cy="2758422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37" name="Текст 8">
            <a:extLst>
              <a:ext uri="{FF2B5EF4-FFF2-40B4-BE49-F238E27FC236}">
                <a16:creationId xmlns:a16="http://schemas.microsoft.com/office/drawing/2014/main" id="{C7B87D78-5037-F48A-F05C-8E80D4A5A4D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28948" y="1618906"/>
            <a:ext cx="5248952" cy="215551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1600" dirty="0">
                <a:solidFill>
                  <a:schemeClr val="bg1"/>
                </a:solidFill>
              </a:rPr>
              <a:t>Когда-то мы участвовали в </a:t>
            </a:r>
            <a:r>
              <a:rPr lang="ru-RU" sz="1600" dirty="0" err="1">
                <a:solidFill>
                  <a:schemeClr val="bg1"/>
                </a:solidFill>
              </a:rPr>
              <a:t>хакатоне</a:t>
            </a:r>
            <a:r>
              <a:rPr lang="ru-RU" sz="1600" dirty="0">
                <a:solidFill>
                  <a:schemeClr val="bg1"/>
                </a:solidFill>
              </a:rPr>
              <a:t> друг против друга, а потом подумали, </a:t>
            </a:r>
            <a:br>
              <a:rPr lang="ru-RU" sz="1600" dirty="0">
                <a:solidFill>
                  <a:schemeClr val="bg1"/>
                </a:solidFill>
              </a:rPr>
            </a:br>
            <a:r>
              <a:rPr lang="ru-RU" sz="16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а почему бы нам не объединиться</a:t>
            </a:r>
            <a:r>
              <a:rPr lang="ru-RU" sz="1600" dirty="0">
                <a:solidFill>
                  <a:schemeClr val="bg1"/>
                </a:solidFill>
              </a:rPr>
              <a:t>!</a:t>
            </a:r>
          </a:p>
          <a:p>
            <a:pPr marL="0" indent="0" algn="ctr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r>
              <a:rPr lang="ru-RU" sz="1600" b="1" dirty="0" err="1">
                <a:solidFill>
                  <a:schemeClr val="bg1"/>
                </a:solidFill>
                <a:effectLst/>
              </a:rPr>
              <a:t>Хакатон</a:t>
            </a:r>
            <a:r>
              <a:rPr lang="ru-RU" sz="1600" b="1" dirty="0">
                <a:solidFill>
                  <a:schemeClr val="bg1"/>
                </a:solidFill>
                <a:effectLst/>
              </a:rPr>
              <a:t> ФИЦ </a:t>
            </a:r>
            <a:r>
              <a:rPr lang="ru-RU" sz="1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(2024) - 1 место;</a:t>
            </a:r>
          </a:p>
          <a:p>
            <a:r>
              <a:rPr lang="ru-RU" sz="1600" b="1" dirty="0">
                <a:solidFill>
                  <a:schemeClr val="bg1"/>
                </a:solidFill>
                <a:effectLst/>
              </a:rPr>
              <a:t>МТС </a:t>
            </a:r>
            <a:r>
              <a:rPr lang="en" sz="1600" b="1" dirty="0" err="1">
                <a:solidFill>
                  <a:schemeClr val="bg1"/>
                </a:solidFill>
                <a:effectLst/>
              </a:rPr>
              <a:t>TrueTech</a:t>
            </a:r>
            <a:r>
              <a:rPr lang="en" sz="1600" b="1" dirty="0">
                <a:solidFill>
                  <a:schemeClr val="bg1"/>
                </a:solidFill>
                <a:effectLst/>
              </a:rPr>
              <a:t> </a:t>
            </a:r>
            <a:r>
              <a:rPr lang="ru-RU" sz="1600" b="1" dirty="0">
                <a:solidFill>
                  <a:schemeClr val="bg1"/>
                </a:solidFill>
                <a:effectLst/>
              </a:rPr>
              <a:t>Система </a:t>
            </a:r>
            <a:r>
              <a:rPr lang="ru-RU" sz="1600" b="1" dirty="0" err="1">
                <a:solidFill>
                  <a:schemeClr val="bg1"/>
                </a:solidFill>
                <a:effectLst/>
              </a:rPr>
              <a:t>Хак</a:t>
            </a:r>
            <a:r>
              <a:rPr lang="ru-RU" sz="1600" b="1" dirty="0">
                <a:solidFill>
                  <a:schemeClr val="bg1"/>
                </a:solidFill>
                <a:effectLst/>
              </a:rPr>
              <a:t> </a:t>
            </a:r>
            <a:r>
              <a:rPr lang="ru-RU" sz="1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(2025) - 2 </a:t>
            </a:r>
            <a:r>
              <a:rPr lang="ru-RU" sz="1600" b="1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место; </a:t>
            </a:r>
          </a:p>
          <a:p>
            <a:r>
              <a:rPr lang="en" sz="1600" b="1" dirty="0">
                <a:solidFill>
                  <a:schemeClr val="bg1"/>
                </a:solidFill>
                <a:effectLst/>
              </a:rPr>
              <a:t>IT_ONE CUP ML Challenge </a:t>
            </a:r>
            <a:r>
              <a:rPr lang="en" sz="1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(2025) - 1 </a:t>
            </a:r>
            <a:r>
              <a:rPr lang="ru-RU" sz="16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место;</a:t>
            </a:r>
          </a:p>
          <a:p>
            <a:pPr marL="0" indent="0" algn="ctr">
              <a:buNone/>
            </a:pP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38" name="Текст 8">
            <a:extLst>
              <a:ext uri="{FF2B5EF4-FFF2-40B4-BE49-F238E27FC236}">
                <a16:creationId xmlns:a16="http://schemas.microsoft.com/office/drawing/2014/main" id="{BAD76A99-219B-023F-35AA-74EDFF6A51FC}"/>
              </a:ext>
            </a:extLst>
          </p:cNvPr>
          <p:cNvSpPr txBox="1">
            <a:spLocks/>
          </p:cNvSpPr>
          <p:nvPr/>
        </p:nvSpPr>
        <p:spPr>
          <a:xfrm>
            <a:off x="1558338" y="1150100"/>
            <a:ext cx="2990173" cy="3539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16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Краткая история команды:</a:t>
            </a:r>
            <a:endParaRPr lang="ru-RU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Прямоугольник с двумя учесеченными противолежащими углами 38">
            <a:extLst>
              <a:ext uri="{FF2B5EF4-FFF2-40B4-BE49-F238E27FC236}">
                <a16:creationId xmlns:a16="http://schemas.microsoft.com/office/drawing/2014/main" id="{1E07537C-8583-F5E2-35CB-73C7FC251F50}"/>
              </a:ext>
            </a:extLst>
          </p:cNvPr>
          <p:cNvSpPr/>
          <p:nvPr/>
        </p:nvSpPr>
        <p:spPr>
          <a:xfrm>
            <a:off x="371214" y="4126609"/>
            <a:ext cx="11485824" cy="2074165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0" name="Текст 8">
            <a:extLst>
              <a:ext uri="{FF2B5EF4-FFF2-40B4-BE49-F238E27FC236}">
                <a16:creationId xmlns:a16="http://schemas.microsoft.com/office/drawing/2014/main" id="{A812662F-49C9-0A37-1671-EE5E187C65D2}"/>
              </a:ext>
            </a:extLst>
          </p:cNvPr>
          <p:cNvSpPr txBox="1">
            <a:spLocks/>
          </p:cNvSpPr>
          <p:nvPr/>
        </p:nvSpPr>
        <p:spPr>
          <a:xfrm>
            <a:off x="2504121" y="4899037"/>
            <a:ext cx="7318749" cy="10553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sz="2000" b="0" i="0" dirty="0">
                <a:solidFill>
                  <a:schemeClr val="bg1"/>
                </a:solidFill>
                <a:effectLst/>
              </a:rPr>
              <a:t>«</a:t>
            </a:r>
            <a:r>
              <a:rPr lang="ru-RU" sz="2000" b="1" i="1" dirty="0">
                <a:solidFill>
                  <a:schemeClr val="accent2">
                    <a:lumMod val="75000"/>
                  </a:schemeClr>
                </a:solidFill>
                <a:effectLst/>
              </a:rPr>
              <a:t>Время – самое драгоценное из всех сокровищ</a:t>
            </a:r>
            <a:r>
              <a:rPr lang="ru-RU" sz="2000" b="0" i="0" dirty="0">
                <a:solidFill>
                  <a:schemeClr val="bg1"/>
                </a:solidFill>
                <a:effectLst/>
              </a:rPr>
              <a:t>»</a:t>
            </a:r>
          </a:p>
          <a:p>
            <a:pPr marL="0" indent="0" algn="ctr">
              <a:buNone/>
            </a:pPr>
            <a:r>
              <a:rPr lang="ru-RU" sz="2000" dirty="0">
                <a:solidFill>
                  <a:schemeClr val="bg1"/>
                </a:solidFill>
              </a:rPr>
              <a:t>- </a:t>
            </a:r>
            <a:r>
              <a:rPr lang="ru-RU" sz="2000" b="0" i="0" dirty="0">
                <a:solidFill>
                  <a:schemeClr val="bg1"/>
                </a:solidFill>
                <a:effectLst/>
              </a:rPr>
              <a:t>Теофраст</a:t>
            </a:r>
          </a:p>
          <a:p>
            <a:pPr marL="0" indent="0" algn="ctr">
              <a:buNone/>
            </a:pPr>
            <a:r>
              <a:rPr lang="ru-RU" sz="2000" dirty="0">
                <a:solidFill>
                  <a:schemeClr val="bg1"/>
                </a:solidFill>
              </a:rPr>
              <a:t>… и для этой задачи его было очень мало.</a:t>
            </a:r>
          </a:p>
        </p:txBody>
      </p:sp>
      <p:sp>
        <p:nvSpPr>
          <p:cNvPr id="41" name="Текст 8">
            <a:extLst>
              <a:ext uri="{FF2B5EF4-FFF2-40B4-BE49-F238E27FC236}">
                <a16:creationId xmlns:a16="http://schemas.microsoft.com/office/drawing/2014/main" id="{1AF2119E-43D8-37AF-C511-A59B0DD883B0}"/>
              </a:ext>
            </a:extLst>
          </p:cNvPr>
          <p:cNvSpPr txBox="1">
            <a:spLocks/>
          </p:cNvSpPr>
          <p:nvPr/>
        </p:nvSpPr>
        <p:spPr>
          <a:xfrm>
            <a:off x="716690" y="4269482"/>
            <a:ext cx="10824519" cy="56778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С какими основными сложностями или вызовами </a:t>
            </a:r>
          </a:p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вы столкнулись и как их преодолели?</a:t>
            </a:r>
          </a:p>
        </p:txBody>
      </p:sp>
      <p:sp>
        <p:nvSpPr>
          <p:cNvPr id="42" name="Прямоугольник с двумя учесеченными противолежащими углами 41">
            <a:extLst>
              <a:ext uri="{FF2B5EF4-FFF2-40B4-BE49-F238E27FC236}">
                <a16:creationId xmlns:a16="http://schemas.microsoft.com/office/drawing/2014/main" id="{A3083F99-8301-BC13-38FA-1AC792139512}"/>
              </a:ext>
            </a:extLst>
          </p:cNvPr>
          <p:cNvSpPr/>
          <p:nvPr/>
        </p:nvSpPr>
        <p:spPr>
          <a:xfrm>
            <a:off x="6096000" y="1016000"/>
            <a:ext cx="5761038" cy="2864234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bg1">
              <a:alpha val="0"/>
            </a:schemeClr>
          </a:solidFill>
          <a:ln w="19050">
            <a:solidFill>
              <a:schemeClr val="bg1">
                <a:alpha val="4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ru-RU" b="1" dirty="0">
              <a:solidFill>
                <a:schemeClr val="accent2"/>
              </a:solidFill>
            </a:endParaRPr>
          </a:p>
        </p:txBody>
      </p:sp>
      <p:sp>
        <p:nvSpPr>
          <p:cNvPr id="43" name="Текст 8">
            <a:extLst>
              <a:ext uri="{FF2B5EF4-FFF2-40B4-BE49-F238E27FC236}">
                <a16:creationId xmlns:a16="http://schemas.microsoft.com/office/drawing/2014/main" id="{819ADE62-86A0-41CF-FEBE-6AC207E6AB95}"/>
              </a:ext>
            </a:extLst>
          </p:cNvPr>
          <p:cNvSpPr txBox="1">
            <a:spLocks/>
          </p:cNvSpPr>
          <p:nvPr/>
        </p:nvSpPr>
        <p:spPr>
          <a:xfrm>
            <a:off x="6267684" y="1859981"/>
            <a:ext cx="5417669" cy="20202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ru-RU" sz="1600" b="1" dirty="0"/>
              <a:t>Много креатива в самой задаче!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000" dirty="0"/>
              <a:t> 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600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Это не просто проект, который </a:t>
            </a:r>
            <a:br>
              <a:rPr lang="ru-RU" sz="1600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</a:br>
            <a:r>
              <a:rPr lang="ru-RU" sz="1600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- </a:t>
            </a:r>
            <a:r>
              <a:rPr lang="ru-RU" sz="1600" b="1" i="1" dirty="0">
                <a:solidFill>
                  <a:schemeClr val="accent3">
                    <a:lumMod val="40000"/>
                    <a:lumOff val="60000"/>
                  </a:schemeClr>
                </a:solidFill>
                <a:effectLst/>
              </a:rPr>
              <a:t>можно</a:t>
            </a:r>
            <a:r>
              <a:rPr lang="ru-RU" sz="1600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 сделать креативно.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500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   </a:t>
            </a:r>
            <a:br>
              <a:rPr lang="ru-RU" sz="1600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</a:br>
            <a:r>
              <a:rPr lang="ru-RU" sz="1600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Это проект, который 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ru-RU" sz="1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- </a:t>
            </a:r>
            <a:r>
              <a:rPr lang="ru-RU" sz="1600" b="1" i="1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</a:rPr>
              <a:t>требует</a:t>
            </a:r>
            <a:r>
              <a:rPr lang="ru-RU" sz="1600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</a:rPr>
              <a:t> креативного подхода .</a:t>
            </a:r>
            <a:r>
              <a:rPr lang="ru-RU" sz="16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</a:p>
        </p:txBody>
      </p:sp>
      <p:sp>
        <p:nvSpPr>
          <p:cNvPr id="44" name="Текст 8">
            <a:extLst>
              <a:ext uri="{FF2B5EF4-FFF2-40B4-BE49-F238E27FC236}">
                <a16:creationId xmlns:a16="http://schemas.microsoft.com/office/drawing/2014/main" id="{A0EBDB05-E223-F4C0-4AF4-743B80D718E1}"/>
              </a:ext>
            </a:extLst>
          </p:cNvPr>
          <p:cNvSpPr txBox="1">
            <a:spLocks/>
          </p:cNvSpPr>
          <p:nvPr/>
        </p:nvSpPr>
        <p:spPr>
          <a:xfrm>
            <a:off x="6163496" y="1243245"/>
            <a:ext cx="5629858" cy="52890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144688" indent="-144688" algn="l" defTabSz="578755" rtl="0" eaLnBrk="1" latinLnBrk="0" hangingPunct="1">
              <a:lnSpc>
                <a:spcPct val="90000"/>
              </a:lnSpc>
              <a:spcBef>
                <a:spcPts val="631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34067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271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2344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9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1282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02200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907" kern="12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591576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80955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70334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59712" indent="-144688" algn="l" defTabSz="578755" rtl="0" eaLnBrk="1" latinLnBrk="0" hangingPunct="1">
              <a:lnSpc>
                <a:spcPct val="90000"/>
              </a:lnSpc>
              <a:spcBef>
                <a:spcPts val="317"/>
              </a:spcBef>
              <a:buFont typeface="Arial" panose="020B0604020202020204" pitchFamily="34" charset="0"/>
              <a:buChar char="•"/>
              <a:defRPr sz="1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solidFill>
                  <a:schemeClr val="accent2"/>
                </a:solidFill>
              </a:rPr>
              <a:t>Почему вы выбрали именно эту задачу из предложенных на хакатоне?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F14949-F617-A079-63F0-814267B40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941" y="4370211"/>
            <a:ext cx="1724891" cy="17248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Номер слайда 17">
            <a:extLst>
              <a:ext uri="{FF2B5EF4-FFF2-40B4-BE49-F238E27FC236}">
                <a16:creationId xmlns:a16="http://schemas.microsoft.com/office/drawing/2014/main" id="{294FD7C2-92A6-D7A7-64EF-839BD0802928}"/>
              </a:ext>
            </a:extLst>
          </p:cNvPr>
          <p:cNvSpPr txBox="1">
            <a:spLocks/>
          </p:cNvSpPr>
          <p:nvPr/>
        </p:nvSpPr>
        <p:spPr>
          <a:xfrm>
            <a:off x="11693238" y="6439489"/>
            <a:ext cx="390226" cy="29382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1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8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77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2DCC5B9-D646-4B76-891F-6FF4E74E9CB4}" type="slidenum">
              <a:rPr lang="ru-RU" sz="1200" b="1" smtClean="0">
                <a:solidFill>
                  <a:schemeClr val="bg1"/>
                </a:solidFill>
              </a:rPr>
              <a:pPr algn="r"/>
              <a:t>8</a:t>
            </a:fld>
            <a:endParaRPr lang="ru-RU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148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олилиния 28">
            <a:extLst>
              <a:ext uri="{FF2B5EF4-FFF2-40B4-BE49-F238E27FC236}">
                <a16:creationId xmlns:a16="http://schemas.microsoft.com/office/drawing/2014/main" id="{3B509A13-9DC2-330F-C591-5C0AFFA1994D}"/>
              </a:ext>
            </a:extLst>
          </p:cNvPr>
          <p:cNvSpPr/>
          <p:nvPr/>
        </p:nvSpPr>
        <p:spPr>
          <a:xfrm>
            <a:off x="568037" y="665018"/>
            <a:ext cx="11593986" cy="5966265"/>
          </a:xfrm>
          <a:custGeom>
            <a:avLst/>
            <a:gdLst>
              <a:gd name="connsiteX0" fmla="*/ 13036454 w 13103458"/>
              <a:gd name="connsiteY0" fmla="*/ 235527 h 6201792"/>
              <a:gd name="connsiteX1" fmla="*/ 7924127 w 13103458"/>
              <a:gd name="connsiteY1" fmla="*/ 1787236 h 6201792"/>
              <a:gd name="connsiteX2" fmla="*/ 6704927 w 13103458"/>
              <a:gd name="connsiteY2" fmla="*/ 3172691 h 6201792"/>
              <a:gd name="connsiteX3" fmla="*/ 13050309 w 13103458"/>
              <a:gd name="connsiteY3" fmla="*/ 3962400 h 6201792"/>
              <a:gd name="connsiteX4" fmla="*/ 9877618 w 13103458"/>
              <a:gd name="connsiteY4" fmla="*/ 277091 h 6201792"/>
              <a:gd name="connsiteX5" fmla="*/ 12371436 w 13103458"/>
              <a:gd name="connsiteY5" fmla="*/ 6040582 h 6201792"/>
              <a:gd name="connsiteX6" fmla="*/ 11082963 w 13103458"/>
              <a:gd name="connsiteY6" fmla="*/ 4724400 h 6201792"/>
              <a:gd name="connsiteX7" fmla="*/ 9295727 w 13103458"/>
              <a:gd name="connsiteY7" fmla="*/ 6026727 h 6201792"/>
              <a:gd name="connsiteX8" fmla="*/ 4585181 w 13103458"/>
              <a:gd name="connsiteY8" fmla="*/ 5389418 h 6201792"/>
              <a:gd name="connsiteX9" fmla="*/ 5264054 w 13103458"/>
              <a:gd name="connsiteY9" fmla="*/ 6109854 h 6201792"/>
              <a:gd name="connsiteX10" fmla="*/ 1509472 w 13103458"/>
              <a:gd name="connsiteY10" fmla="*/ 5874327 h 6201792"/>
              <a:gd name="connsiteX11" fmla="*/ 1855836 w 13103458"/>
              <a:gd name="connsiteY11" fmla="*/ 3588327 h 6201792"/>
              <a:gd name="connsiteX12" fmla="*/ 4044854 w 13103458"/>
              <a:gd name="connsiteY12" fmla="*/ 3962400 h 6201792"/>
              <a:gd name="connsiteX13" fmla="*/ 3573800 w 13103458"/>
              <a:gd name="connsiteY13" fmla="*/ 3560618 h 6201792"/>
              <a:gd name="connsiteX14" fmla="*/ 414963 w 13103458"/>
              <a:gd name="connsiteY14" fmla="*/ 0 h 6201792"/>
              <a:gd name="connsiteX0" fmla="*/ 12265070 w 12332074"/>
              <a:gd name="connsiteY0" fmla="*/ 221673 h 6187938"/>
              <a:gd name="connsiteX1" fmla="*/ 7152743 w 12332074"/>
              <a:gd name="connsiteY1" fmla="*/ 1773382 h 6187938"/>
              <a:gd name="connsiteX2" fmla="*/ 5933543 w 12332074"/>
              <a:gd name="connsiteY2" fmla="*/ 3158837 h 6187938"/>
              <a:gd name="connsiteX3" fmla="*/ 12278925 w 12332074"/>
              <a:gd name="connsiteY3" fmla="*/ 3948546 h 6187938"/>
              <a:gd name="connsiteX4" fmla="*/ 9106234 w 12332074"/>
              <a:gd name="connsiteY4" fmla="*/ 263237 h 6187938"/>
              <a:gd name="connsiteX5" fmla="*/ 11600052 w 12332074"/>
              <a:gd name="connsiteY5" fmla="*/ 6026728 h 6187938"/>
              <a:gd name="connsiteX6" fmla="*/ 10311579 w 12332074"/>
              <a:gd name="connsiteY6" fmla="*/ 4710546 h 6187938"/>
              <a:gd name="connsiteX7" fmla="*/ 8524343 w 12332074"/>
              <a:gd name="connsiteY7" fmla="*/ 6012873 h 6187938"/>
              <a:gd name="connsiteX8" fmla="*/ 3813797 w 12332074"/>
              <a:gd name="connsiteY8" fmla="*/ 5375564 h 6187938"/>
              <a:gd name="connsiteX9" fmla="*/ 4492670 w 12332074"/>
              <a:gd name="connsiteY9" fmla="*/ 6096000 h 6187938"/>
              <a:gd name="connsiteX10" fmla="*/ 738088 w 12332074"/>
              <a:gd name="connsiteY10" fmla="*/ 5860473 h 6187938"/>
              <a:gd name="connsiteX11" fmla="*/ 1084452 w 12332074"/>
              <a:gd name="connsiteY11" fmla="*/ 3574473 h 6187938"/>
              <a:gd name="connsiteX12" fmla="*/ 3273470 w 12332074"/>
              <a:gd name="connsiteY12" fmla="*/ 3948546 h 6187938"/>
              <a:gd name="connsiteX13" fmla="*/ 2802416 w 12332074"/>
              <a:gd name="connsiteY13" fmla="*/ 3546764 h 6187938"/>
              <a:gd name="connsiteX14" fmla="*/ 488706 w 12332074"/>
              <a:gd name="connsiteY14" fmla="*/ 0 h 6187938"/>
              <a:gd name="connsiteX0" fmla="*/ 11783735 w 11850739"/>
              <a:gd name="connsiteY0" fmla="*/ 0 h 5966265"/>
              <a:gd name="connsiteX1" fmla="*/ 6671408 w 11850739"/>
              <a:gd name="connsiteY1" fmla="*/ 1551709 h 5966265"/>
              <a:gd name="connsiteX2" fmla="*/ 5452208 w 11850739"/>
              <a:gd name="connsiteY2" fmla="*/ 2937164 h 5966265"/>
              <a:gd name="connsiteX3" fmla="*/ 11797590 w 11850739"/>
              <a:gd name="connsiteY3" fmla="*/ 3726873 h 5966265"/>
              <a:gd name="connsiteX4" fmla="*/ 8624899 w 11850739"/>
              <a:gd name="connsiteY4" fmla="*/ 41564 h 5966265"/>
              <a:gd name="connsiteX5" fmla="*/ 11118717 w 11850739"/>
              <a:gd name="connsiteY5" fmla="*/ 5805055 h 5966265"/>
              <a:gd name="connsiteX6" fmla="*/ 9830244 w 11850739"/>
              <a:gd name="connsiteY6" fmla="*/ 4488873 h 5966265"/>
              <a:gd name="connsiteX7" fmla="*/ 8043008 w 11850739"/>
              <a:gd name="connsiteY7" fmla="*/ 5791200 h 5966265"/>
              <a:gd name="connsiteX8" fmla="*/ 3332462 w 11850739"/>
              <a:gd name="connsiteY8" fmla="*/ 5153891 h 5966265"/>
              <a:gd name="connsiteX9" fmla="*/ 4011335 w 11850739"/>
              <a:gd name="connsiteY9" fmla="*/ 5874327 h 5966265"/>
              <a:gd name="connsiteX10" fmla="*/ 256753 w 11850739"/>
              <a:gd name="connsiteY10" fmla="*/ 5638800 h 5966265"/>
              <a:gd name="connsiteX11" fmla="*/ 603117 w 11850739"/>
              <a:gd name="connsiteY11" fmla="*/ 3352800 h 5966265"/>
              <a:gd name="connsiteX12" fmla="*/ 2792135 w 11850739"/>
              <a:gd name="connsiteY12" fmla="*/ 3726873 h 5966265"/>
              <a:gd name="connsiteX13" fmla="*/ 2321081 w 11850739"/>
              <a:gd name="connsiteY13" fmla="*/ 3325091 h 5966265"/>
              <a:gd name="connsiteX14" fmla="*/ 2902971 w 11850739"/>
              <a:gd name="connsiteY14" fmla="*/ 3283527 h 5966265"/>
              <a:gd name="connsiteX0" fmla="*/ 11783735 w 11850739"/>
              <a:gd name="connsiteY0" fmla="*/ 0 h 5966265"/>
              <a:gd name="connsiteX1" fmla="*/ 6671408 w 11850739"/>
              <a:gd name="connsiteY1" fmla="*/ 1551709 h 5966265"/>
              <a:gd name="connsiteX2" fmla="*/ 5452208 w 11850739"/>
              <a:gd name="connsiteY2" fmla="*/ 2937164 h 5966265"/>
              <a:gd name="connsiteX3" fmla="*/ 11797590 w 11850739"/>
              <a:gd name="connsiteY3" fmla="*/ 3726873 h 5966265"/>
              <a:gd name="connsiteX4" fmla="*/ 8624899 w 11850739"/>
              <a:gd name="connsiteY4" fmla="*/ 41564 h 5966265"/>
              <a:gd name="connsiteX5" fmla="*/ 11118717 w 11850739"/>
              <a:gd name="connsiteY5" fmla="*/ 5805055 h 5966265"/>
              <a:gd name="connsiteX6" fmla="*/ 9830244 w 11850739"/>
              <a:gd name="connsiteY6" fmla="*/ 4488873 h 5966265"/>
              <a:gd name="connsiteX7" fmla="*/ 8043008 w 11850739"/>
              <a:gd name="connsiteY7" fmla="*/ 5791200 h 5966265"/>
              <a:gd name="connsiteX8" fmla="*/ 3332462 w 11850739"/>
              <a:gd name="connsiteY8" fmla="*/ 5153891 h 5966265"/>
              <a:gd name="connsiteX9" fmla="*/ 4011335 w 11850739"/>
              <a:gd name="connsiteY9" fmla="*/ 5874327 h 5966265"/>
              <a:gd name="connsiteX10" fmla="*/ 256753 w 11850739"/>
              <a:gd name="connsiteY10" fmla="*/ 5638800 h 5966265"/>
              <a:gd name="connsiteX11" fmla="*/ 603117 w 11850739"/>
              <a:gd name="connsiteY11" fmla="*/ 3352800 h 5966265"/>
              <a:gd name="connsiteX12" fmla="*/ 2792135 w 11850739"/>
              <a:gd name="connsiteY12" fmla="*/ 3726873 h 5966265"/>
              <a:gd name="connsiteX13" fmla="*/ 2321081 w 11850739"/>
              <a:gd name="connsiteY13" fmla="*/ 3325091 h 5966265"/>
              <a:gd name="connsiteX0" fmla="*/ 11783735 w 11850739"/>
              <a:gd name="connsiteY0" fmla="*/ 0 h 5966265"/>
              <a:gd name="connsiteX1" fmla="*/ 6671408 w 11850739"/>
              <a:gd name="connsiteY1" fmla="*/ 1551709 h 5966265"/>
              <a:gd name="connsiteX2" fmla="*/ 5452208 w 11850739"/>
              <a:gd name="connsiteY2" fmla="*/ 2937164 h 5966265"/>
              <a:gd name="connsiteX3" fmla="*/ 11797590 w 11850739"/>
              <a:gd name="connsiteY3" fmla="*/ 3726873 h 5966265"/>
              <a:gd name="connsiteX4" fmla="*/ 8624899 w 11850739"/>
              <a:gd name="connsiteY4" fmla="*/ 41564 h 5966265"/>
              <a:gd name="connsiteX5" fmla="*/ 11118717 w 11850739"/>
              <a:gd name="connsiteY5" fmla="*/ 5805055 h 5966265"/>
              <a:gd name="connsiteX6" fmla="*/ 9830244 w 11850739"/>
              <a:gd name="connsiteY6" fmla="*/ 4488873 h 5966265"/>
              <a:gd name="connsiteX7" fmla="*/ 8043008 w 11850739"/>
              <a:gd name="connsiteY7" fmla="*/ 5791200 h 5966265"/>
              <a:gd name="connsiteX8" fmla="*/ 3332462 w 11850739"/>
              <a:gd name="connsiteY8" fmla="*/ 5153891 h 5966265"/>
              <a:gd name="connsiteX9" fmla="*/ 4011335 w 11850739"/>
              <a:gd name="connsiteY9" fmla="*/ 5874327 h 5966265"/>
              <a:gd name="connsiteX10" fmla="*/ 256753 w 11850739"/>
              <a:gd name="connsiteY10" fmla="*/ 5638800 h 5966265"/>
              <a:gd name="connsiteX11" fmla="*/ 603117 w 11850739"/>
              <a:gd name="connsiteY11" fmla="*/ 3352800 h 5966265"/>
              <a:gd name="connsiteX12" fmla="*/ 2792135 w 11850739"/>
              <a:gd name="connsiteY12" fmla="*/ 3726873 h 5966265"/>
              <a:gd name="connsiteX0" fmla="*/ 11783735 w 11850739"/>
              <a:gd name="connsiteY0" fmla="*/ 0 h 5966265"/>
              <a:gd name="connsiteX1" fmla="*/ 6671408 w 11850739"/>
              <a:gd name="connsiteY1" fmla="*/ 1551709 h 5966265"/>
              <a:gd name="connsiteX2" fmla="*/ 5452208 w 11850739"/>
              <a:gd name="connsiteY2" fmla="*/ 2937164 h 5966265"/>
              <a:gd name="connsiteX3" fmla="*/ 11797590 w 11850739"/>
              <a:gd name="connsiteY3" fmla="*/ 3726873 h 5966265"/>
              <a:gd name="connsiteX4" fmla="*/ 8624899 w 11850739"/>
              <a:gd name="connsiteY4" fmla="*/ 41564 h 5966265"/>
              <a:gd name="connsiteX5" fmla="*/ 11118717 w 11850739"/>
              <a:gd name="connsiteY5" fmla="*/ 5805055 h 5966265"/>
              <a:gd name="connsiteX6" fmla="*/ 9830244 w 11850739"/>
              <a:gd name="connsiteY6" fmla="*/ 4488873 h 5966265"/>
              <a:gd name="connsiteX7" fmla="*/ 8043008 w 11850739"/>
              <a:gd name="connsiteY7" fmla="*/ 5791200 h 5966265"/>
              <a:gd name="connsiteX8" fmla="*/ 3332462 w 11850739"/>
              <a:gd name="connsiteY8" fmla="*/ 5153891 h 5966265"/>
              <a:gd name="connsiteX9" fmla="*/ 4011335 w 11850739"/>
              <a:gd name="connsiteY9" fmla="*/ 5874327 h 5966265"/>
              <a:gd name="connsiteX10" fmla="*/ 256753 w 11850739"/>
              <a:gd name="connsiteY10" fmla="*/ 5638800 h 5966265"/>
              <a:gd name="connsiteX11" fmla="*/ 603117 w 11850739"/>
              <a:gd name="connsiteY11" fmla="*/ 3352800 h 5966265"/>
              <a:gd name="connsiteX0" fmla="*/ 11526982 w 11593986"/>
              <a:gd name="connsiteY0" fmla="*/ 0 h 5966265"/>
              <a:gd name="connsiteX1" fmla="*/ 6414655 w 11593986"/>
              <a:gd name="connsiteY1" fmla="*/ 1551709 h 5966265"/>
              <a:gd name="connsiteX2" fmla="*/ 5195455 w 11593986"/>
              <a:gd name="connsiteY2" fmla="*/ 2937164 h 5966265"/>
              <a:gd name="connsiteX3" fmla="*/ 11540837 w 11593986"/>
              <a:gd name="connsiteY3" fmla="*/ 3726873 h 5966265"/>
              <a:gd name="connsiteX4" fmla="*/ 8368146 w 11593986"/>
              <a:gd name="connsiteY4" fmla="*/ 41564 h 5966265"/>
              <a:gd name="connsiteX5" fmla="*/ 10861964 w 11593986"/>
              <a:gd name="connsiteY5" fmla="*/ 5805055 h 5966265"/>
              <a:gd name="connsiteX6" fmla="*/ 9573491 w 11593986"/>
              <a:gd name="connsiteY6" fmla="*/ 4488873 h 5966265"/>
              <a:gd name="connsiteX7" fmla="*/ 7786255 w 11593986"/>
              <a:gd name="connsiteY7" fmla="*/ 5791200 h 5966265"/>
              <a:gd name="connsiteX8" fmla="*/ 3075709 w 11593986"/>
              <a:gd name="connsiteY8" fmla="*/ 5153891 h 5966265"/>
              <a:gd name="connsiteX9" fmla="*/ 3754582 w 11593986"/>
              <a:gd name="connsiteY9" fmla="*/ 5874327 h 5966265"/>
              <a:gd name="connsiteX10" fmla="*/ 0 w 11593986"/>
              <a:gd name="connsiteY10" fmla="*/ 5638800 h 5966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93986" h="5966265">
                <a:moveTo>
                  <a:pt x="11526982" y="0"/>
                </a:moveTo>
                <a:cubicBezTo>
                  <a:pt x="9498445" y="531091"/>
                  <a:pt x="7469909" y="1062182"/>
                  <a:pt x="6414655" y="1551709"/>
                </a:cubicBezTo>
                <a:cubicBezTo>
                  <a:pt x="5359401" y="2041236"/>
                  <a:pt x="4341091" y="2574637"/>
                  <a:pt x="5195455" y="2937164"/>
                </a:cubicBezTo>
                <a:cubicBezTo>
                  <a:pt x="6049819" y="3299691"/>
                  <a:pt x="11012055" y="4209473"/>
                  <a:pt x="11540837" y="3726873"/>
                </a:cubicBezTo>
                <a:cubicBezTo>
                  <a:pt x="12069619" y="3244273"/>
                  <a:pt x="8481291" y="-304800"/>
                  <a:pt x="8368146" y="41564"/>
                </a:cubicBezTo>
                <a:cubicBezTo>
                  <a:pt x="8255000" y="387928"/>
                  <a:pt x="10661073" y="5063837"/>
                  <a:pt x="10861964" y="5805055"/>
                </a:cubicBezTo>
                <a:cubicBezTo>
                  <a:pt x="11062855" y="6546273"/>
                  <a:pt x="10086109" y="4491182"/>
                  <a:pt x="9573491" y="4488873"/>
                </a:cubicBezTo>
                <a:cubicBezTo>
                  <a:pt x="9060873" y="4486564"/>
                  <a:pt x="8869219" y="5680364"/>
                  <a:pt x="7786255" y="5791200"/>
                </a:cubicBezTo>
                <a:cubicBezTo>
                  <a:pt x="6703291" y="5902036"/>
                  <a:pt x="3747654" y="5140037"/>
                  <a:pt x="3075709" y="5153891"/>
                </a:cubicBezTo>
                <a:cubicBezTo>
                  <a:pt x="2403764" y="5167745"/>
                  <a:pt x="4267200" y="5793509"/>
                  <a:pt x="3754582" y="5874327"/>
                </a:cubicBezTo>
                <a:cubicBezTo>
                  <a:pt x="3241964" y="5955145"/>
                  <a:pt x="568036" y="6059055"/>
                  <a:pt x="0" y="5638800"/>
                </a:cubicBezTo>
              </a:path>
            </a:pathLst>
          </a:custGeom>
          <a:noFill/>
          <a:ln w="31750">
            <a:gradFill>
              <a:gsLst>
                <a:gs pos="0">
                  <a:schemeClr val="accent1">
                    <a:lumMod val="0"/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Google Shape;156;p20">
            <a:extLst>
              <a:ext uri="{FF2B5EF4-FFF2-40B4-BE49-F238E27FC236}">
                <a16:creationId xmlns:a16="http://schemas.microsoft.com/office/drawing/2014/main" id="{5E1B1FD4-8A29-FC6F-276F-AD9A5827535A}"/>
              </a:ext>
            </a:extLst>
          </p:cNvPr>
          <p:cNvSpPr/>
          <p:nvPr/>
        </p:nvSpPr>
        <p:spPr>
          <a:xfrm>
            <a:off x="249558" y="504469"/>
            <a:ext cx="3527100" cy="501900"/>
          </a:xfrm>
          <a:prstGeom prst="roundRect">
            <a:avLst>
              <a:gd name="adj" fmla="val 3968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57;p20">
            <a:extLst>
              <a:ext uri="{FF2B5EF4-FFF2-40B4-BE49-F238E27FC236}">
                <a16:creationId xmlns:a16="http://schemas.microsoft.com/office/drawing/2014/main" id="{8FA60D15-F5E5-F617-FACF-BBEE294BF588}"/>
              </a:ext>
            </a:extLst>
          </p:cNvPr>
          <p:cNvSpPr txBox="1"/>
          <p:nvPr/>
        </p:nvSpPr>
        <p:spPr>
          <a:xfrm>
            <a:off x="249520" y="447572"/>
            <a:ext cx="35271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sz="20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  <a:cs typeface="Arial"/>
                <a:sym typeface="Arial"/>
              </a:rPr>
              <a:t>SCREENCAST</a:t>
            </a:r>
            <a:endParaRPr sz="2000" b="1" dirty="0">
              <a:solidFill>
                <a:schemeClr val="accent6">
                  <a:lumMod val="90000"/>
                  <a:lumOff val="10000"/>
                </a:schemeClr>
              </a:solidFill>
              <a:latin typeface="+mj-lt"/>
              <a:cs typeface="Arial"/>
              <a:sym typeface="Arial"/>
            </a:endParaRPr>
          </a:p>
        </p:txBody>
      </p:sp>
      <p:grpSp>
        <p:nvGrpSpPr>
          <p:cNvPr id="4" name="Group 82">
            <a:extLst>
              <a:ext uri="{FF2B5EF4-FFF2-40B4-BE49-F238E27FC236}">
                <a16:creationId xmlns:a16="http://schemas.microsoft.com/office/drawing/2014/main" id="{B80B30BE-D212-4DA4-678D-CEC1155DCAE0}"/>
              </a:ext>
            </a:extLst>
          </p:cNvPr>
          <p:cNvGrpSpPr>
            <a:grpSpLocks noChangeAspect="1"/>
          </p:cNvGrpSpPr>
          <p:nvPr/>
        </p:nvGrpSpPr>
        <p:grpSpPr>
          <a:xfrm>
            <a:off x="1846524" y="1125902"/>
            <a:ext cx="8118638" cy="5369858"/>
            <a:chOff x="1027152" y="2693983"/>
            <a:chExt cx="6796849" cy="4462905"/>
          </a:xfrm>
        </p:grpSpPr>
        <p:grpSp>
          <p:nvGrpSpPr>
            <p:cNvPr id="5" name="Group 83">
              <a:extLst>
                <a:ext uri="{FF2B5EF4-FFF2-40B4-BE49-F238E27FC236}">
                  <a16:creationId xmlns:a16="http://schemas.microsoft.com/office/drawing/2014/main" id="{521529F8-C673-A0ED-BC0D-79F103544480}"/>
                </a:ext>
              </a:extLst>
            </p:cNvPr>
            <p:cNvGrpSpPr/>
            <p:nvPr/>
          </p:nvGrpSpPr>
          <p:grpSpPr>
            <a:xfrm>
              <a:off x="1027152" y="2693983"/>
              <a:ext cx="6796849" cy="4462905"/>
              <a:chOff x="1027152" y="2693983"/>
              <a:chExt cx="6796849" cy="4462905"/>
            </a:xfrm>
          </p:grpSpPr>
          <p:sp>
            <p:nvSpPr>
              <p:cNvPr id="8" name="AutoShape 1">
                <a:extLst>
                  <a:ext uri="{FF2B5EF4-FFF2-40B4-BE49-F238E27FC236}">
                    <a16:creationId xmlns:a16="http://schemas.microsoft.com/office/drawing/2014/main" id="{CC4001A6-6653-48A7-592A-E7467150DB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29339" y="2693983"/>
                <a:ext cx="6794662" cy="4462905"/>
              </a:xfrm>
              <a:prstGeom prst="roundRect">
                <a:avLst>
                  <a:gd name="adj" fmla="val 1292"/>
                </a:avLst>
              </a:prstGeom>
              <a:solidFill>
                <a:srgbClr val="201E42">
                  <a:alpha val="50000"/>
                </a:srgb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id="{A7CE6E0B-3272-DB9D-BFEA-41D521A6AB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52" y="3024940"/>
                <a:ext cx="6794663" cy="31591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0" name="AutoShape 3">
                <a:extLst>
                  <a:ext uri="{FF2B5EF4-FFF2-40B4-BE49-F238E27FC236}">
                    <a16:creationId xmlns:a16="http://schemas.microsoft.com/office/drawing/2014/main" id="{7C3ECBCE-A693-6607-D49A-2FC0FA29E3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chemeClr val="accent6">
                  <a:lumMod val="50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1" name="Oval 4">
                <a:extLst>
                  <a:ext uri="{FF2B5EF4-FFF2-40B4-BE49-F238E27FC236}">
                    <a16:creationId xmlns:a16="http://schemas.microsoft.com/office/drawing/2014/main" id="{37771F9C-1816-FFC6-2F84-A51F39EAFC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2" name="Oval 5">
                <a:extLst>
                  <a:ext uri="{FF2B5EF4-FFF2-40B4-BE49-F238E27FC236}">
                    <a16:creationId xmlns:a16="http://schemas.microsoft.com/office/drawing/2014/main" id="{024925B0-5790-A0AD-6848-18E3CA19D5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3" name="Oval 6">
                <a:extLst>
                  <a:ext uri="{FF2B5EF4-FFF2-40B4-BE49-F238E27FC236}">
                    <a16:creationId xmlns:a16="http://schemas.microsoft.com/office/drawing/2014/main" id="{E1CE712F-F313-F38C-7DF2-61D665DFA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4" name="Rectangle 92">
                <a:extLst>
                  <a:ext uri="{FF2B5EF4-FFF2-40B4-BE49-F238E27FC236}">
                    <a16:creationId xmlns:a16="http://schemas.microsoft.com/office/drawing/2014/main" id="{E59498EB-D45D-C011-B83D-B3D7F29978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  <p:grpSp>
            <p:nvGrpSpPr>
              <p:cNvPr id="15" name="Group 93">
                <a:extLst>
                  <a:ext uri="{FF2B5EF4-FFF2-40B4-BE49-F238E27FC236}">
                    <a16:creationId xmlns:a16="http://schemas.microsoft.com/office/drawing/2014/main" id="{1EF8A68F-A11A-A2F5-C58D-2BFC0C151BAD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18" name="Freeform 13">
                  <a:extLst>
                    <a:ext uri="{FF2B5EF4-FFF2-40B4-BE49-F238E27FC236}">
                      <a16:creationId xmlns:a16="http://schemas.microsoft.com/office/drawing/2014/main" id="{F84BCFAA-0F5A-5F32-61D2-69C152FBFE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19" name="Freeform 14">
                  <a:extLst>
                    <a:ext uri="{FF2B5EF4-FFF2-40B4-BE49-F238E27FC236}">
                      <a16:creationId xmlns:a16="http://schemas.microsoft.com/office/drawing/2014/main" id="{48E3901D-4731-9294-3EA3-F44A0822D1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0" name="Freeform 15">
                  <a:extLst>
                    <a:ext uri="{FF2B5EF4-FFF2-40B4-BE49-F238E27FC236}">
                      <a16:creationId xmlns:a16="http://schemas.microsoft.com/office/drawing/2014/main" id="{82DE5A07-86C2-E74C-9240-E19636F543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1" name="Freeform 16">
                  <a:extLst>
                    <a:ext uri="{FF2B5EF4-FFF2-40B4-BE49-F238E27FC236}">
                      <a16:creationId xmlns:a16="http://schemas.microsoft.com/office/drawing/2014/main" id="{607D3446-AC40-5DAA-7F99-D07D7572E6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2" name="Freeform 17">
                  <a:extLst>
                    <a:ext uri="{FF2B5EF4-FFF2-40B4-BE49-F238E27FC236}">
                      <a16:creationId xmlns:a16="http://schemas.microsoft.com/office/drawing/2014/main" id="{04657243-DADD-0415-A344-26A5408582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9E9A660-5872-081B-521D-4301EB6C06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F10DE3A3-769A-C0F3-2EB7-8FFCA25330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03CEB621-227B-CA57-D464-7EBE14BF9B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  <p:sp>
              <p:nvSpPr>
                <p:cNvPr id="26" name="Freeform 21">
                  <a:extLst>
                    <a:ext uri="{FF2B5EF4-FFF2-40B4-BE49-F238E27FC236}">
                      <a16:creationId xmlns:a16="http://schemas.microsoft.com/office/drawing/2014/main" id="{3EAD0A4B-FDBD-FEA6-F376-91CBB32D21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dirty="0">
                    <a:latin typeface="Lato Light"/>
                  </a:endParaRPr>
                </a:p>
              </p:txBody>
            </p:sp>
          </p:grpSp>
          <p:sp>
            <p:nvSpPr>
              <p:cNvPr id="16" name="Freeform 25">
                <a:extLst>
                  <a:ext uri="{FF2B5EF4-FFF2-40B4-BE49-F238E27FC236}">
                    <a16:creationId xmlns:a16="http://schemas.microsoft.com/office/drawing/2014/main" id="{6886D77B-9093-EC5D-632E-3ABC2EB902E8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>
                  <a:latin typeface="Lato Light"/>
                </a:endParaRPr>
              </a:p>
            </p:txBody>
          </p:sp>
          <p:sp>
            <p:nvSpPr>
              <p:cNvPr id="17" name="Oval 6">
                <a:extLst>
                  <a:ext uri="{FF2B5EF4-FFF2-40B4-BE49-F238E27FC236}">
                    <a16:creationId xmlns:a16="http://schemas.microsoft.com/office/drawing/2014/main" id="{E95A1F8B-61FD-4DDE-91BC-FA3A302E77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dirty="0">
                  <a:latin typeface="Lato Light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703685-D433-F715-9F5D-EFECB8B77B10}"/>
                </a:ext>
              </a:extLst>
            </p:cNvPr>
            <p:cNvSpPr txBox="1"/>
            <p:nvPr/>
          </p:nvSpPr>
          <p:spPr>
            <a:xfrm>
              <a:off x="2449414" y="3077894"/>
              <a:ext cx="1776105" cy="204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>
                  <a:solidFill>
                    <a:schemeClr val="tx2">
                      <a:lumMod val="90000"/>
                      <a:lumOff val="10000"/>
                    </a:schemeClr>
                  </a:solidFill>
                  <a:effectLst/>
                  <a:latin typeface="Helvetica Neue" panose="02000503000000020004" pitchFamily="2" charset="0"/>
                </a:rPr>
                <a:t>www.i</a:t>
              </a:r>
              <a:r>
                <a:rPr lang="en" sz="1000" dirty="0" err="1">
                  <a:solidFill>
                    <a:schemeClr val="tx2">
                      <a:lumMod val="90000"/>
                      <a:lumOff val="10000"/>
                    </a:schemeClr>
                  </a:solidFill>
                  <a:effectLst/>
                  <a:latin typeface="Helvetica Neue" panose="02000503000000020004" pitchFamily="2" charset="0"/>
                </a:rPr>
                <a:t>dea-msk.space</a:t>
              </a:r>
              <a:endParaRPr lang="en" sz="1000" dirty="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Helvetica Neue" panose="02000503000000020004" pitchFamily="2" charset="0"/>
              </a:endParaRPr>
            </a:p>
          </p:txBody>
        </p:sp>
        <p:sp>
          <p:nvSpPr>
            <p:cNvPr id="7" name="Freeform 29">
              <a:extLst>
                <a:ext uri="{FF2B5EF4-FFF2-40B4-BE49-F238E27FC236}">
                  <a16:creationId xmlns:a16="http://schemas.microsoft.com/office/drawing/2014/main" id="{5B188B3E-D6EC-AE55-00E5-11B6C2D8E7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>
                <a:latin typeface="Lato Light"/>
              </a:endParaRPr>
            </a:p>
          </p:txBody>
        </p:sp>
      </p:grpSp>
      <p:sp>
        <p:nvSpPr>
          <p:cNvPr id="28" name="Номер слайда 17">
            <a:extLst>
              <a:ext uri="{FF2B5EF4-FFF2-40B4-BE49-F238E27FC236}">
                <a16:creationId xmlns:a16="http://schemas.microsoft.com/office/drawing/2014/main" id="{93C996A2-CCC9-0255-A957-542013D2B50C}"/>
              </a:ext>
            </a:extLst>
          </p:cNvPr>
          <p:cNvSpPr txBox="1">
            <a:spLocks/>
          </p:cNvSpPr>
          <p:nvPr/>
        </p:nvSpPr>
        <p:spPr>
          <a:xfrm>
            <a:off x="11693238" y="6439489"/>
            <a:ext cx="390226" cy="293824"/>
          </a:xfrm>
          <a:prstGeom prst="rect">
            <a:avLst/>
          </a:prstGeom>
        </p:spPr>
        <p:txBody>
          <a:bodyPr/>
          <a:lstStyle>
            <a:defPPr>
              <a:defRPr lang="ru-RU"/>
            </a:defPPr>
            <a:lvl1pPr marL="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1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0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2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3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49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58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65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877" algn="l" defTabSz="91422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52DCC5B9-D646-4B76-891F-6FF4E74E9CB4}" type="slidenum">
              <a:rPr lang="ru-RU" sz="1200" b="1" smtClean="0">
                <a:solidFill>
                  <a:schemeClr val="bg1"/>
                </a:solidFill>
              </a:rPr>
              <a:pPr algn="r"/>
              <a:t>9</a:t>
            </a:fld>
            <a:endParaRPr lang="ru-RU" sz="1200" b="1" dirty="0">
              <a:solidFill>
                <a:schemeClr val="bg1"/>
              </a:solidFill>
            </a:endParaRPr>
          </a:p>
        </p:txBody>
      </p:sp>
      <p:pic>
        <p:nvPicPr>
          <p:cNvPr id="30" name="в презу скринкаст.mp4">
            <a:hlinkClick r:id="" action="ppaction://media"/>
            <a:extLst>
              <a:ext uri="{FF2B5EF4-FFF2-40B4-BE49-F238E27FC236}">
                <a16:creationId xmlns:a16="http://schemas.microsoft.com/office/drawing/2014/main" id="{B91E1951-5F22-C356-15E6-2C76D057CA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3070" y="2121676"/>
            <a:ext cx="7816236" cy="376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2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4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Лидеры цифровой трансформации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0"/>
          </a:schemeClr>
        </a:solidFill>
        <a:ln w="19050">
          <a:solidFill>
            <a:schemeClr val="bg1">
              <a:alpha val="47000"/>
            </a:schemeClr>
          </a:solidFill>
        </a:ln>
      </a:spPr>
      <a:bodyPr rtlCol="0" anchor="t"/>
      <a:lstStyle>
        <a:defPPr algn="ctr">
          <a:defRPr b="1" dirty="0" smtClean="0">
            <a:solidFill>
              <a:schemeClr val="accent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Для Академия инноваторов 16_9" id="{1723B771-A24B-45DA-B7CE-887A7FB91DED}" vid="{FE7ADCA1-0705-4BF5-AEC5-34FB9D7ACE5C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11646</TotalTime>
  <Words>591</Words>
  <Application>Microsoft Macintosh PowerPoint</Application>
  <PresentationFormat>Широкоэкранный</PresentationFormat>
  <Paragraphs>98</Paragraphs>
  <Slides>10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Calibri</vt:lpstr>
      <vt:lpstr>Helvetica Neue</vt:lpstr>
      <vt:lpstr>Lato Light</vt:lpstr>
      <vt:lpstr>Montserrat</vt:lpstr>
      <vt:lpstr>quote-cjk-patch</vt:lpstr>
      <vt:lpstr>Wingdings</vt:lpstr>
      <vt:lpstr>Для Академия инноваторов 16_9</vt:lpstr>
      <vt:lpstr> Команда JaJaBinx:     Мокин Арсений, Кувшинов Владимир, Ивлева Юлия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idea.space</vt:lpstr>
      <vt:lpstr>Презентация PowerPoint</vt:lpstr>
      <vt:lpstr>idea-msk.space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Microsoft Office User</cp:lastModifiedBy>
  <cp:revision>87</cp:revision>
  <dcterms:created xsi:type="dcterms:W3CDTF">2023-05-15T07:36:23Z</dcterms:created>
  <dcterms:modified xsi:type="dcterms:W3CDTF">2025-10-02T20:54:17Z</dcterms:modified>
</cp:coreProperties>
</file>